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9"/>
  </p:notesMasterIdLst>
  <p:handoutMasterIdLst>
    <p:handoutMasterId r:id="rId20"/>
  </p:handoutMasterIdLst>
  <p:sldIdLst>
    <p:sldId id="277" r:id="rId2"/>
    <p:sldId id="276" r:id="rId3"/>
    <p:sldId id="262" r:id="rId4"/>
    <p:sldId id="278"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74" autoAdjust="0"/>
    <p:restoredTop sz="98723" autoAdjust="0"/>
  </p:normalViewPr>
  <p:slideViewPr>
    <p:cSldViewPr>
      <p:cViewPr varScale="1">
        <p:scale>
          <a:sx n="66" d="100"/>
          <a:sy n="66" d="100"/>
        </p:scale>
        <p:origin x="-1446" y="-96"/>
      </p:cViewPr>
      <p:guideLst>
        <p:guide orient="horz" pos="391"/>
        <p:guide orient="horz" pos="210"/>
        <p:guide orient="horz" pos="3929"/>
        <p:guide pos="5511"/>
        <p:guide pos="703"/>
        <p:guide pos="249"/>
        <p:guide pos="2880"/>
      </p:guideLst>
    </p:cSldViewPr>
  </p:slideViewPr>
  <p:notesTextViewPr>
    <p:cViewPr>
      <p:scale>
        <a:sx n="100" d="100"/>
        <a:sy n="100" d="100"/>
      </p:scale>
      <p:origin x="0" y="0"/>
    </p:cViewPr>
  </p:notesTextViewPr>
  <p:notesViewPr>
    <p:cSldViewPr>
      <p:cViewPr varScale="1">
        <p:scale>
          <a:sx n="51" d="100"/>
          <a:sy n="51" d="100"/>
        </p:scale>
        <p:origin x="-2910" y="-108"/>
      </p:cViewPr>
      <p:guideLst>
        <p:guide orient="horz" pos="2880"/>
        <p:guide pos="2160"/>
      </p:guideLst>
    </p:cSldViewPr>
  </p:notesViewPr>
  <p:gridSpacing cx="73737788" cy="7373778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23DE30BA-F256-42AF-9FDC-24049B161ED9}" type="datetimeFigureOut">
              <a:rPr lang="zh-CN" altLang="en-US"/>
              <a:pPr>
                <a:defRPr/>
              </a:pPr>
              <a:t>2015/9/8</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BD5512CC-3E78-401B-B5E4-D2E38FB5ABDE}"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E9AA0A-78B9-4007-B8FE-7BEFFDAA429D}" type="datetimeFigureOut">
              <a:rPr lang="zh-CN" altLang="en-US" smtClean="0"/>
              <a:pPr/>
              <a:t>2015/9/8</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12D7AF-A131-4718-B5D7-275402C0EFC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0112D7AF-A131-4718-B5D7-275402C0EFC0}" type="slidenum">
              <a:rPr lang="zh-CN" altLang="en-US" smtClean="0"/>
              <a:pPr/>
              <a:t>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3FCDEB03-2E96-4039-8808-BAF9F57A755C}" type="datetimeFigureOut">
              <a:rPr lang="zh-CN" altLang="en-US"/>
              <a:pPr>
                <a:defRPr/>
              </a:pPr>
              <a:t>2015/9/8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F2F6EF8-BEF4-45EE-8FED-FA66DF0263C2}"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63F1195-A5AD-4200-ABFC-9C4C216D51C8}" type="datetimeFigureOut">
              <a:rPr lang="zh-CN" altLang="en-US"/>
              <a:pPr>
                <a:defRPr/>
              </a:pPr>
              <a:t>2015/9/8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F168A16-68B7-4591-BB80-9F461086B050}"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8B196343-8C0B-4BD3-AAE9-43D4404D132B}" type="datetimeFigureOut">
              <a:rPr lang="zh-CN" altLang="en-US"/>
              <a:pPr>
                <a:defRPr/>
              </a:pPr>
              <a:t>2015/9/8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AE55DF0-2066-43EF-9967-10944865CDBA}"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51545E06-4A50-4FC0-ADE3-129B87654001}" type="datetimeFigureOut">
              <a:rPr lang="zh-CN" altLang="en-US"/>
              <a:pPr>
                <a:defRPr/>
              </a:pPr>
              <a:t>2015/9/8</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C0DEAF4-486F-4C92-A9B8-A2ED1A83AF0E}"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0976939F-6142-4A7B-B3C7-4918A19FC8CB}" type="datetimeFigureOut">
              <a:rPr lang="zh-CN" altLang="en-US"/>
              <a:pPr>
                <a:defRPr/>
              </a:pPr>
              <a:t>2015/9/8</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569545F4-6924-4EAF-A785-91A5D8378DEB}"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468325AC-D0C2-4082-889C-A0FE1DD82E3B}" type="datetimeFigureOut">
              <a:rPr lang="zh-CN" altLang="en-US"/>
              <a:pPr>
                <a:defRPr/>
              </a:pPr>
              <a:t>2015/9/8</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FC509DA9-7342-48F7-881F-C27BBA531299}"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C7BC4EB2-7FA3-46C8-B805-DC23B02EF978}" type="datetimeFigureOut">
              <a:rPr lang="zh-CN" altLang="en-US"/>
              <a:pPr>
                <a:defRPr/>
              </a:pPr>
              <a:t>2015/9/8</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E01C25D3-AD5A-49C7-AAEB-F6709FEFAB93}"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64654205-26DB-4E7F-AA76-EBC70BB91FC2}" type="datetimeFigureOut">
              <a:rPr lang="zh-CN" altLang="en-US"/>
              <a:pPr>
                <a:defRPr/>
              </a:pPr>
              <a:t>2015/9/8</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E685E48A-6783-48D5-AD52-F45F69604EE7}"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A1C0D1D7-DAB3-4D63-A098-BC2FA24D1DFE}" type="datetimeFigureOut">
              <a:rPr lang="zh-CN" altLang="en-US"/>
              <a:pPr>
                <a:defRPr/>
              </a:pPr>
              <a:t>2015/9/8</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FDB0CCF2-4452-4EF7-9D97-0F5D93D7E245}"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88E8424D-FB15-4F1F-83E4-17D6E0BDC8F0}" type="datetimeFigureOut">
              <a:rPr lang="zh-CN" altLang="en-US"/>
              <a:pPr>
                <a:defRPr/>
              </a:pPr>
              <a:t>2015/9/8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277F129-BF4F-4D8E-BDFE-26D830EC8CAA}"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8386447-D4F1-4859-A0B3-80D3B2668AB6}" type="datetimeFigureOut">
              <a:rPr lang="zh-CN" altLang="en-US"/>
              <a:pPr>
                <a:defRPr/>
              </a:pPr>
              <a:t>2015/9/8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F73C8A0-63D6-4F53-A335-25C8BD3A6177}" type="slidenum">
              <a:rPr lang="zh-CN" altLang="en-US"/>
              <a:pPr>
                <a:defRPr/>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extLs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3"/>
          <p:cNvSpPr>
            <a:spLocks noGrp="1"/>
          </p:cNvSpPr>
          <p:nvPr>
            <p:ph type="dt" sz="half" idx="10"/>
          </p:nvPr>
        </p:nvSpPr>
        <p:spPr/>
        <p:txBody>
          <a:bodyPr/>
          <a:lstStyle>
            <a:lvl1pPr>
              <a:defRPr/>
            </a:lvl1pPr>
          </a:lstStyle>
          <a:p>
            <a:pPr>
              <a:defRPr/>
            </a:pPr>
            <a:fld id="{C33200B5-11F5-4419-A698-0ED21558D1AF}" type="datetimeFigureOut">
              <a:rPr lang="zh-CN" altLang="en-US"/>
              <a:pPr>
                <a:defRPr/>
              </a:pPr>
              <a:t>2015/9/8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3B014E6-0A6B-4ABF-BFBB-CA1B9E5F61B2}"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497D1B38-2AC8-46EA-B878-7BEBD6761EC7}" type="datetimeFigureOut">
              <a:rPr lang="zh-CN" altLang="en-US"/>
              <a:pPr>
                <a:defRPr/>
              </a:pPr>
              <a:t>2015/9/8</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4A3508CC-5581-4F22-8EFC-0D5C5997BC7C}"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92" r:id="rId1"/>
    <p:sldLayoutId id="2147483791" r:id="rId2"/>
    <p:sldLayoutId id="2147483790" r:id="rId3"/>
    <p:sldLayoutId id="2147483789" r:id="rId4"/>
    <p:sldLayoutId id="2147483788" r:id="rId5"/>
    <p:sldLayoutId id="2147483787" r:id="rId6"/>
    <p:sldLayoutId id="2147483786" r:id="rId7"/>
    <p:sldLayoutId id="2147483785" r:id="rId8"/>
    <p:sldLayoutId id="2147483784" r:id="rId9"/>
    <p:sldLayoutId id="2147483783" r:id="rId10"/>
    <p:sldLayoutId id="2147483782" r:id="rId11"/>
    <p:sldLayoutId id="2147483781"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428728" y="1928802"/>
            <a:ext cx="6268063" cy="1785104"/>
          </a:xfrm>
          <a:prstGeom prst="rect">
            <a:avLst/>
          </a:prstGeom>
        </p:spPr>
        <p:txBody>
          <a:bodyPr wrap="none">
            <a:spAutoFit/>
          </a:bodyPr>
          <a:lstStyle/>
          <a:p>
            <a:pPr lvl="0" algn="ctr" fontAlgn="auto">
              <a:spcBef>
                <a:spcPts val="0"/>
              </a:spcBef>
              <a:spcAft>
                <a:spcPts val="0"/>
              </a:spcAft>
              <a:defRPr/>
            </a:pPr>
            <a:r>
              <a:rPr lang="zh-CN" altLang="en-US" sz="4000" b="1" spc="300" dirty="0" smtClean="0">
                <a:solidFill>
                  <a:prstClr val="black"/>
                </a:solidFill>
                <a:latin typeface="黑体" pitchFamily="2" charset="-122"/>
                <a:ea typeface="黑体" pitchFamily="2" charset="-122"/>
              </a:rPr>
              <a:t>四、教材特点与设计思路</a:t>
            </a:r>
          </a:p>
          <a:p>
            <a:pPr lvl="0" algn="ctr" fontAlgn="auto">
              <a:spcBef>
                <a:spcPts val="0"/>
              </a:spcBef>
              <a:spcAft>
                <a:spcPts val="0"/>
              </a:spcAft>
              <a:defRPr/>
            </a:pPr>
            <a:endParaRPr lang="en-US" altLang="zh-CN" sz="4000" b="1" spc="300" dirty="0" smtClean="0">
              <a:solidFill>
                <a:prstClr val="black"/>
              </a:solidFill>
              <a:latin typeface="黑体" pitchFamily="2" charset="-122"/>
              <a:ea typeface="黑体" pitchFamily="2" charset="-122"/>
            </a:endParaRPr>
          </a:p>
          <a:p>
            <a:pPr lvl="0" algn="ctr" fontAlgn="auto">
              <a:spcBef>
                <a:spcPts val="0"/>
              </a:spcBef>
              <a:spcAft>
                <a:spcPts val="0"/>
              </a:spcAft>
              <a:defRPr/>
            </a:pPr>
            <a:r>
              <a:rPr lang="zh-CN" altLang="en-US" sz="3000" b="1" spc="300" dirty="0" smtClean="0">
                <a:solidFill>
                  <a:prstClr val="black"/>
                </a:solidFill>
                <a:latin typeface="黑体" pitchFamily="2" charset="-122"/>
                <a:ea typeface="楷体_GB2312"/>
              </a:rPr>
              <a:t>教材主编：牛长清</a:t>
            </a:r>
            <a:endParaRPr lang="zh-CN" altLang="en-US" sz="3000" b="1" spc="300" dirty="0">
              <a:solidFill>
                <a:prstClr val="black"/>
              </a:solidFill>
              <a:latin typeface="宋体"/>
              <a:ea typeface="楷体_GB231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14325" y="428604"/>
            <a:ext cx="8574088" cy="1292662"/>
          </a:xfrm>
          <a:prstGeom prst="rect">
            <a:avLst/>
          </a:prstGeom>
          <a:noFill/>
          <a:ln w="9525">
            <a:noFill/>
            <a:miter lim="800000"/>
            <a:headEnd/>
            <a:tailEnd/>
          </a:ln>
        </p:spPr>
        <p:txBody>
          <a:bodyPr>
            <a:spAutoFit/>
          </a:bodyPr>
          <a:lstStyle/>
          <a:p>
            <a:pPr>
              <a:lnSpc>
                <a:spcPct val="150000"/>
              </a:lnSpc>
            </a:pPr>
            <a:r>
              <a:rPr lang="zh-CN" altLang="en-US" sz="2600" b="1" dirty="0" smtClean="0">
                <a:solidFill>
                  <a:prstClr val="black"/>
                </a:solidFill>
                <a:latin typeface="黑体" pitchFamily="2" charset="-122"/>
                <a:ea typeface="楷体_GB2312"/>
              </a:rPr>
              <a:t>    教育科学出版社出版的中等职业教育课程改革国家规划新教材</a:t>
            </a:r>
            <a:r>
              <a:rPr lang="en-US" altLang="zh-CN" sz="2600" b="1" dirty="0" smtClean="0">
                <a:solidFill>
                  <a:prstClr val="black"/>
                </a:solidFill>
                <a:latin typeface="黑体" pitchFamily="2" charset="-122"/>
                <a:ea typeface="楷体_GB2312"/>
              </a:rPr>
              <a:t>《</a:t>
            </a:r>
            <a:r>
              <a:rPr lang="zh-CN" altLang="en-US" sz="2600" b="1" dirty="0" smtClean="0">
                <a:solidFill>
                  <a:prstClr val="black"/>
                </a:solidFill>
                <a:latin typeface="黑体" pitchFamily="2" charset="-122"/>
                <a:ea typeface="楷体_GB2312"/>
              </a:rPr>
              <a:t>英语</a:t>
            </a:r>
            <a:r>
              <a:rPr lang="en-US" altLang="zh-CN" sz="2600" b="1" dirty="0" smtClean="0">
                <a:solidFill>
                  <a:prstClr val="black"/>
                </a:solidFill>
                <a:latin typeface="黑体" pitchFamily="2" charset="-122"/>
                <a:ea typeface="楷体_GB2312"/>
              </a:rPr>
              <a:t>》</a:t>
            </a:r>
            <a:endParaRPr lang="zh-CN" altLang="en-US" sz="2600" b="1" dirty="0">
              <a:solidFill>
                <a:schemeClr val="accent2"/>
              </a:solidFill>
              <a:latin typeface="黑体" pitchFamily="2" charset="-122"/>
              <a:ea typeface="楷体_GB2312"/>
            </a:endParaRPr>
          </a:p>
        </p:txBody>
      </p:sp>
      <p:sp>
        <p:nvSpPr>
          <p:cNvPr id="4" name="TextBox 3"/>
          <p:cNvSpPr txBox="1">
            <a:spLocks noChangeArrowheads="1"/>
          </p:cNvSpPr>
          <p:nvPr/>
        </p:nvSpPr>
        <p:spPr bwMode="auto">
          <a:xfrm>
            <a:off x="314325" y="1643050"/>
            <a:ext cx="8574088" cy="4293483"/>
          </a:xfrm>
          <a:prstGeom prst="rect">
            <a:avLst/>
          </a:prstGeom>
          <a:noFill/>
          <a:ln w="9525">
            <a:noFill/>
            <a:miter lim="800000"/>
            <a:headEnd/>
            <a:tailEnd/>
          </a:ln>
        </p:spPr>
        <p:txBody>
          <a:bodyPr>
            <a:spAutoFit/>
          </a:bodyPr>
          <a:lstStyle/>
          <a:p>
            <a:pPr>
              <a:lnSpc>
                <a:spcPct val="150000"/>
              </a:lnSpc>
            </a:pPr>
            <a:r>
              <a:rPr lang="zh-CN" altLang="en-US" sz="2600" b="1" dirty="0">
                <a:latin typeface="黑体" pitchFamily="2" charset="-122"/>
                <a:ea typeface="黑体" pitchFamily="2" charset="-122"/>
              </a:rPr>
              <a:t>（一）概述</a:t>
            </a:r>
          </a:p>
          <a:p>
            <a:pPr>
              <a:lnSpc>
                <a:spcPct val="150000"/>
              </a:lnSpc>
            </a:pPr>
            <a:r>
              <a:rPr lang="zh-CN" altLang="en-US" sz="2600" b="1" dirty="0">
                <a:latin typeface="黑体" pitchFamily="2" charset="-122"/>
                <a:ea typeface="黑体" pitchFamily="2" charset="-122"/>
              </a:rPr>
              <a:t>    </a:t>
            </a:r>
            <a:r>
              <a:rPr lang="zh-CN" altLang="en-US" sz="2600" dirty="0">
                <a:latin typeface="楷体_GB2312" pitchFamily="49" charset="-122"/>
                <a:ea typeface="楷体_GB2312" pitchFamily="49" charset="-122"/>
              </a:rPr>
              <a:t>本套</a:t>
            </a:r>
            <a:r>
              <a:rPr lang="zh-CN" altLang="en-US" sz="2600" dirty="0" smtClean="0">
                <a:latin typeface="楷体_GB2312" pitchFamily="49" charset="-122"/>
                <a:ea typeface="楷体_GB2312" pitchFamily="49" charset="-122"/>
              </a:rPr>
              <a:t>教材以</a:t>
            </a:r>
            <a:r>
              <a:rPr lang="en-US" altLang="zh-CN" sz="2600" dirty="0" smtClean="0">
                <a:latin typeface="楷体_GB2312" pitchFamily="49" charset="-122"/>
                <a:ea typeface="楷体_GB2312" pitchFamily="49" charset="-122"/>
              </a:rPr>
              <a:t> </a:t>
            </a:r>
            <a:r>
              <a:rPr lang="en-US" altLang="zh-CN" sz="2600" dirty="0">
                <a:latin typeface="Times New Roman" pitchFamily="18" charset="0"/>
                <a:ea typeface="楷体_GB2312" pitchFamily="49" charset="-122"/>
                <a:cs typeface="Times New Roman" pitchFamily="18" charset="0"/>
              </a:rPr>
              <a:t>2009 </a:t>
            </a:r>
            <a:r>
              <a:rPr lang="zh-CN" altLang="en-US" sz="2600" dirty="0">
                <a:latin typeface="楷体_GB2312" pitchFamily="49" charset="-122"/>
                <a:ea typeface="楷体_GB2312" pitchFamily="49" charset="-122"/>
              </a:rPr>
              <a:t>年教育部颁发的中职英语课程改革教学大纲</a:t>
            </a:r>
            <a:r>
              <a:rPr lang="zh-CN" altLang="en-US" sz="2600" dirty="0" smtClean="0">
                <a:latin typeface="楷体_GB2312" pitchFamily="49" charset="-122"/>
                <a:ea typeface="楷体_GB2312" pitchFamily="49" charset="-122"/>
              </a:rPr>
              <a:t>为依据</a:t>
            </a:r>
            <a:r>
              <a:rPr lang="zh-CN" altLang="en-US" sz="2600" dirty="0">
                <a:latin typeface="楷体_GB2312" pitchFamily="49" charset="-122"/>
                <a:ea typeface="楷体_GB2312" pitchFamily="49" charset="-122"/>
              </a:rPr>
              <a:t>，教学难度</a:t>
            </a:r>
            <a:r>
              <a:rPr lang="zh-CN" altLang="en-US" sz="2600" dirty="0" smtClean="0">
                <a:latin typeface="楷体_GB2312" pitchFamily="49" charset="-122"/>
                <a:ea typeface="楷体_GB2312" pitchFamily="49" charset="-122"/>
              </a:rPr>
              <a:t>以变化</a:t>
            </a:r>
            <a:r>
              <a:rPr lang="zh-CN" altLang="en-US" sz="2600" dirty="0">
                <a:latin typeface="楷体_GB2312" pitchFamily="49" charset="-122"/>
                <a:ea typeface="楷体_GB2312" pitchFamily="49" charset="-122"/>
              </a:rPr>
              <a:t>了的学生英语学习基础状况为依据，教学规律以中职学生这一特殊群体的心智、认知特点为依据进行编写的。</a:t>
            </a:r>
          </a:p>
          <a:p>
            <a:pPr>
              <a:lnSpc>
                <a:spcPct val="150000"/>
              </a:lnSpc>
            </a:pPr>
            <a:r>
              <a:rPr lang="zh-CN" altLang="en-US" sz="2600" dirty="0">
                <a:latin typeface="楷体_GB2312" pitchFamily="49" charset="-122"/>
                <a:ea typeface="楷体_GB2312" pitchFamily="49" charset="-122"/>
              </a:rPr>
              <a:t>    </a:t>
            </a:r>
            <a:r>
              <a:rPr lang="zh-CN" altLang="en-US" sz="2600" dirty="0" smtClean="0">
                <a:latin typeface="楷体_GB2312" pitchFamily="49" charset="-122"/>
                <a:ea typeface="楷体_GB2312" pitchFamily="49" charset="-122"/>
              </a:rPr>
              <a:t>   </a:t>
            </a:r>
            <a:r>
              <a:rPr lang="zh-CN" altLang="en-US" sz="2600" b="1" dirty="0" smtClean="0">
                <a:latin typeface="楷体_GB2312" pitchFamily="49" charset="-122"/>
                <a:ea typeface="楷体_GB2312" pitchFamily="49" charset="-122"/>
              </a:rPr>
              <a:t>本</a:t>
            </a:r>
            <a:r>
              <a:rPr lang="zh-CN" altLang="en-US" sz="2600" b="1" dirty="0">
                <a:latin typeface="楷体_GB2312" pitchFamily="49" charset="-122"/>
                <a:ea typeface="楷体_GB2312" pitchFamily="49" charset="-122"/>
              </a:rPr>
              <a:t>套</a:t>
            </a:r>
            <a:r>
              <a:rPr lang="zh-CN" altLang="en-US" sz="2600" b="1" dirty="0" smtClean="0">
                <a:latin typeface="楷体_GB2312" pitchFamily="49" charset="-122"/>
                <a:ea typeface="楷体_GB2312" pitchFamily="49" charset="-122"/>
              </a:rPr>
              <a:t>教材落实</a:t>
            </a:r>
            <a:r>
              <a:rPr lang="zh-CN" altLang="en-US" sz="2600" b="1" dirty="0">
                <a:latin typeface="楷体_GB2312" pitchFamily="49" charset="-122"/>
                <a:ea typeface="楷体_GB2312" pitchFamily="49" charset="-122"/>
              </a:rPr>
              <a:t>了大纲要求的基础模块的基本要求和较高要求两层次的教学内容</a:t>
            </a:r>
            <a:r>
              <a:rPr lang="zh-CN" altLang="en-US" sz="2600" b="1" dirty="0" smtClean="0">
                <a:latin typeface="楷体_GB2312" pitchFamily="49" charset="-122"/>
                <a:ea typeface="楷体_GB2312" pitchFamily="49" charset="-122"/>
              </a:rPr>
              <a:t>，是</a:t>
            </a:r>
            <a:r>
              <a:rPr lang="zh-CN" altLang="en-US" sz="2600" b="1" dirty="0">
                <a:latin typeface="楷体_GB2312" pitchFamily="49" charset="-122"/>
                <a:ea typeface="楷体_GB2312" pitchFamily="49" charset="-122"/>
              </a:rPr>
              <a:t>各专业</a:t>
            </a:r>
            <a:r>
              <a:rPr lang="zh-CN" altLang="en-US" sz="2600" b="1" dirty="0" smtClean="0">
                <a:latin typeface="楷体_GB2312" pitchFamily="49" charset="-122"/>
                <a:ea typeface="楷体_GB2312" pitchFamily="49" charset="-122"/>
              </a:rPr>
              <a:t>学生基础阶段必修课。</a:t>
            </a:r>
            <a:endParaRPr lang="zh-CN" altLang="en-US" sz="2600" b="1" dirty="0">
              <a:latin typeface="楷体_GB2312" pitchFamily="49" charset="-122"/>
              <a:ea typeface="楷体_GB2312"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500"/>
                                        <p:tgtEl>
                                          <p:spTgt spid="4">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fade">
                                      <p:cBhvr>
                                        <p:cTn id="16"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27595" y="458313"/>
            <a:ext cx="8709025" cy="2492990"/>
          </a:xfrm>
          <a:prstGeom prst="rect">
            <a:avLst/>
          </a:prstGeom>
          <a:noFill/>
          <a:ln w="9525">
            <a:noFill/>
            <a:miter lim="800000"/>
            <a:headEnd/>
            <a:tailEnd/>
          </a:ln>
        </p:spPr>
        <p:txBody>
          <a:bodyPr>
            <a:spAutoFit/>
          </a:bodyPr>
          <a:lstStyle/>
          <a:p>
            <a:pPr>
              <a:lnSpc>
                <a:spcPct val="150000"/>
              </a:lnSpc>
            </a:pPr>
            <a:r>
              <a:rPr lang="zh-CN" altLang="en-US" sz="2600" dirty="0">
                <a:latin typeface="楷体_GB2312" pitchFamily="49" charset="-122"/>
                <a:ea typeface="楷体_GB2312" pitchFamily="49" charset="-122"/>
              </a:rPr>
              <a:t>   </a:t>
            </a:r>
            <a:r>
              <a:rPr lang="zh-CN" altLang="en-US" sz="2600" dirty="0" smtClean="0">
                <a:latin typeface="楷体_GB2312" pitchFamily="49" charset="-122"/>
                <a:ea typeface="楷体_GB2312" pitchFamily="49" charset="-122"/>
              </a:rPr>
              <a:t>    </a:t>
            </a:r>
            <a:r>
              <a:rPr lang="zh-CN" altLang="en-US" sz="2600" dirty="0">
                <a:latin typeface="楷体_GB2312" pitchFamily="49" charset="-122"/>
                <a:ea typeface="楷体_GB2312" pitchFamily="49" charset="-122"/>
              </a:rPr>
              <a:t>本教材选材意义积极向上，着眼于学生社会人文素养的提高，语言材料体现实用性、时代性、发展性，贴近学生实际生活和未来职业，将通用日常语言与职业语言融合，体现职业教育特色</a:t>
            </a:r>
            <a:r>
              <a:rPr lang="zh-CN" altLang="en-US" sz="2600" dirty="0" smtClean="0">
                <a:latin typeface="楷体_GB2312" pitchFamily="49" charset="-122"/>
                <a:ea typeface="楷体_GB2312" pitchFamily="49" charset="-122"/>
              </a:rPr>
              <a:t>。    </a:t>
            </a:r>
            <a:endParaRPr lang="zh-CN" altLang="en-US" sz="2600" dirty="0">
              <a:latin typeface="楷体_GB2312" pitchFamily="49" charset="-122"/>
              <a:ea typeface="楷体_GB2312" pitchFamily="49" charset="-122"/>
            </a:endParaRP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27595" y="440381"/>
            <a:ext cx="8709025" cy="4939814"/>
          </a:xfrm>
          <a:prstGeom prst="rect">
            <a:avLst/>
          </a:prstGeom>
          <a:noFill/>
          <a:ln w="9525">
            <a:noFill/>
            <a:miter lim="800000"/>
            <a:headEnd/>
            <a:tailEnd/>
          </a:ln>
        </p:spPr>
        <p:txBody>
          <a:bodyPr>
            <a:spAutoFit/>
          </a:bodyPr>
          <a:lstStyle/>
          <a:p>
            <a:pPr>
              <a:lnSpc>
                <a:spcPct val="150000"/>
              </a:lnSpc>
            </a:pPr>
            <a:r>
              <a:rPr lang="zh-CN" altLang="en-US" sz="2600" dirty="0" smtClean="0">
                <a:latin typeface="楷体_GB2312" pitchFamily="49" charset="-122"/>
                <a:ea typeface="楷体_GB2312" pitchFamily="49" charset="-122"/>
              </a:rPr>
              <a:t>       教材各单元的</a:t>
            </a:r>
            <a:r>
              <a:rPr lang="zh-CN" altLang="en-US" sz="2600" dirty="0">
                <a:latin typeface="楷体_GB2312" pitchFamily="49" charset="-122"/>
                <a:ea typeface="楷体_GB2312" pitchFamily="49" charset="-122"/>
              </a:rPr>
              <a:t>内容以功能性交际话题为主线贯穿整个单元</a:t>
            </a:r>
            <a:r>
              <a:rPr lang="zh-CN" altLang="en-US" sz="2600" dirty="0" smtClean="0">
                <a:latin typeface="楷体_GB2312" pitchFamily="49" charset="-122"/>
                <a:ea typeface="楷体_GB2312" pitchFamily="49" charset="-122"/>
              </a:rPr>
              <a:t>始终，</a:t>
            </a:r>
            <a:r>
              <a:rPr lang="zh-CN" altLang="en-US" sz="2600" dirty="0">
                <a:latin typeface="楷体_GB2312" pitchFamily="49" charset="-122"/>
                <a:ea typeface="楷体_GB2312" pitchFamily="49" charset="-122"/>
              </a:rPr>
              <a:t>以听说读写技能训练的活动为载体，使主话题的语言知识层层深入、逐步强化，具有内容学习时长足，知识复现率高的</a:t>
            </a:r>
            <a:r>
              <a:rPr lang="zh-CN" altLang="en-US" sz="2600" dirty="0" smtClean="0">
                <a:latin typeface="楷体_GB2312" pitchFamily="49" charset="-122"/>
                <a:ea typeface="楷体_GB2312" pitchFamily="49" charset="-122"/>
              </a:rPr>
              <a:t>特点。以任务驱动教学法实施教学，实现学生为学习主体、在任务活动中学，教师引导帮助学生、使其通过任务活动的训练过程，体验并习得语言知识与技</a:t>
            </a:r>
            <a:endParaRPr lang="en-US" altLang="zh-CN" sz="2600" dirty="0" smtClean="0">
              <a:latin typeface="楷体_GB2312" pitchFamily="49" charset="-122"/>
              <a:ea typeface="楷体_GB2312" pitchFamily="49" charset="-122"/>
            </a:endParaRPr>
          </a:p>
          <a:p>
            <a:pPr>
              <a:lnSpc>
                <a:spcPct val="150000"/>
              </a:lnSpc>
            </a:pPr>
            <a:r>
              <a:rPr lang="zh-CN" altLang="en-US" sz="2800" dirty="0" smtClean="0">
                <a:latin typeface="楷体_GB2312" pitchFamily="49" charset="-122"/>
                <a:ea typeface="楷体_GB2312" pitchFamily="49" charset="-122"/>
              </a:rPr>
              <a:t>能。达到</a:t>
            </a:r>
            <a:r>
              <a:rPr lang="zh-CN" altLang="en-US" sz="2600" dirty="0" smtClean="0">
                <a:latin typeface="楷体_GB2312" pitchFamily="49" charset="-122"/>
                <a:ea typeface="楷体_GB2312" pitchFamily="49" charset="-122"/>
              </a:rPr>
              <a:t>学一点，练一点，归纳、总结一点，习得、掌握一点的目的。</a:t>
            </a:r>
            <a:endParaRPr lang="en-US" altLang="zh-CN" sz="2600" dirty="0" smtClean="0">
              <a:latin typeface="楷体_GB2312" pitchFamily="49" charset="-122"/>
              <a:ea typeface="楷体_GB2312" pitchFamily="49" charset="-122"/>
            </a:endParaRP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08544" y="489450"/>
            <a:ext cx="8713788" cy="4939814"/>
          </a:xfrm>
          <a:prstGeom prst="rect">
            <a:avLst/>
          </a:prstGeom>
          <a:noFill/>
          <a:ln w="9525">
            <a:noFill/>
            <a:miter lim="800000"/>
            <a:headEnd/>
            <a:tailEnd/>
          </a:ln>
        </p:spPr>
        <p:txBody>
          <a:bodyPr>
            <a:spAutoFit/>
          </a:bodyPr>
          <a:lstStyle/>
          <a:p>
            <a:pPr>
              <a:lnSpc>
                <a:spcPct val="150000"/>
              </a:lnSpc>
            </a:pPr>
            <a:r>
              <a:rPr lang="zh-CN" altLang="en-US" sz="2800" b="1" dirty="0" smtClean="0">
                <a:latin typeface="黑体" pitchFamily="2" charset="-122"/>
                <a:ea typeface="黑体" pitchFamily="2" charset="-122"/>
              </a:rPr>
              <a:t>（</a:t>
            </a:r>
            <a:r>
              <a:rPr lang="zh-CN" altLang="zh-CN" sz="2800" b="1" dirty="0">
                <a:latin typeface="黑体" pitchFamily="2" charset="-122"/>
                <a:ea typeface="黑体" pitchFamily="2" charset="-122"/>
              </a:rPr>
              <a:t>二</a:t>
            </a:r>
            <a:r>
              <a:rPr lang="zh-CN" altLang="en-US" sz="2800" b="1" dirty="0">
                <a:latin typeface="黑体" pitchFamily="2" charset="-122"/>
                <a:ea typeface="黑体" pitchFamily="2" charset="-122"/>
              </a:rPr>
              <a:t>）</a:t>
            </a:r>
            <a:r>
              <a:rPr lang="zh-CN" altLang="zh-CN" sz="2800" b="1" dirty="0">
                <a:latin typeface="黑体" pitchFamily="2" charset="-122"/>
                <a:ea typeface="黑体" pitchFamily="2" charset="-122"/>
              </a:rPr>
              <a:t>教材体例，结构及使用方法</a:t>
            </a:r>
            <a:endParaRPr lang="en-US" altLang="zh-CN" sz="2800" b="1" dirty="0">
              <a:latin typeface="黑体" pitchFamily="2" charset="-122"/>
              <a:ea typeface="黑体" pitchFamily="2" charset="-122"/>
            </a:endParaRPr>
          </a:p>
          <a:p>
            <a:pPr>
              <a:lnSpc>
                <a:spcPct val="150000"/>
              </a:lnSpc>
            </a:pPr>
            <a:r>
              <a:rPr lang="zh-CN" altLang="en-US" sz="2600" dirty="0">
                <a:latin typeface="楷体_GB2312" pitchFamily="49" charset="-122"/>
                <a:ea typeface="楷体_GB2312" pitchFamily="49" charset="-122"/>
              </a:rPr>
              <a:t>    </a:t>
            </a:r>
            <a:r>
              <a:rPr lang="zh-CN" altLang="en-US" sz="2600" dirty="0" smtClean="0">
                <a:latin typeface="楷体_GB2312" pitchFamily="49" charset="-122"/>
                <a:ea typeface="楷体_GB2312" pitchFamily="49" charset="-122"/>
              </a:rPr>
              <a:t>   </a:t>
            </a:r>
            <a:r>
              <a:rPr lang="en-US" altLang="zh-CN" sz="2600" dirty="0" smtClean="0">
                <a:latin typeface="楷体_GB2312" pitchFamily="49" charset="-122"/>
                <a:ea typeface="楷体_GB2312" pitchFamily="49" charset="-122"/>
              </a:rPr>
              <a:t>1. </a:t>
            </a:r>
            <a:r>
              <a:rPr lang="zh-CN" altLang="en-US" sz="2600" dirty="0" smtClean="0">
                <a:latin typeface="楷体_GB2312" pitchFamily="49" charset="-122"/>
                <a:ea typeface="楷体_GB2312" pitchFamily="49" charset="-122"/>
              </a:rPr>
              <a:t>教材</a:t>
            </a:r>
            <a:r>
              <a:rPr lang="zh-CN" altLang="en-US" sz="2600" dirty="0">
                <a:latin typeface="楷体_GB2312" pitchFamily="49" charset="-122"/>
                <a:ea typeface="楷体_GB2312" pitchFamily="49" charset="-122"/>
              </a:rPr>
              <a:t>的</a:t>
            </a:r>
            <a:r>
              <a:rPr lang="zh-CN" altLang="en-US" sz="2600" dirty="0" smtClean="0">
                <a:latin typeface="楷体_GB2312" pitchFamily="49" charset="-122"/>
                <a:ea typeface="楷体_GB2312" pitchFamily="49" charset="-122"/>
              </a:rPr>
              <a:t>体例为</a:t>
            </a:r>
            <a:r>
              <a:rPr lang="zh-CN" altLang="en-US" sz="2600" dirty="0">
                <a:latin typeface="楷体_GB2312" pitchFamily="49" charset="-122"/>
                <a:ea typeface="楷体_GB2312" pitchFamily="49" charset="-122"/>
              </a:rPr>
              <a:t>教案</a:t>
            </a:r>
            <a:r>
              <a:rPr lang="zh-CN" altLang="en-US" sz="2600" dirty="0" smtClean="0">
                <a:latin typeface="楷体_GB2312" pitchFamily="49" charset="-122"/>
                <a:ea typeface="楷体_GB2312" pitchFamily="49" charset="-122"/>
              </a:rPr>
              <a:t>式设计。</a:t>
            </a:r>
            <a:r>
              <a:rPr lang="zh-CN" altLang="en-US" sz="2600" dirty="0">
                <a:latin typeface="楷体_GB2312" pitchFamily="49" charset="-122"/>
                <a:ea typeface="楷体_GB2312" pitchFamily="49" charset="-122"/>
              </a:rPr>
              <a:t>教学步骤，内容呈现按基本要求内容与较高要求内容两层次</a:t>
            </a:r>
            <a:r>
              <a:rPr lang="zh-CN" altLang="en-US" sz="2600" dirty="0" smtClean="0">
                <a:latin typeface="楷体_GB2312" pitchFamily="49" charset="-122"/>
                <a:ea typeface="楷体_GB2312" pitchFamily="49" charset="-122"/>
              </a:rPr>
              <a:t>顺序排列。</a:t>
            </a:r>
            <a:r>
              <a:rPr lang="zh-CN" altLang="en-US" sz="2600" dirty="0">
                <a:latin typeface="楷体_GB2312" pitchFamily="49" charset="-122"/>
                <a:ea typeface="楷体_GB2312" pitchFamily="49" charset="-122"/>
              </a:rPr>
              <a:t>在力求完成教材提供的</a:t>
            </a:r>
            <a:r>
              <a:rPr lang="zh-CN" altLang="en-US" sz="2600" dirty="0" smtClean="0">
                <a:latin typeface="楷体_GB2312" pitchFamily="49" charset="-122"/>
                <a:ea typeface="楷体_GB2312" pitchFamily="49" charset="-122"/>
              </a:rPr>
              <a:t>教学主题内容</a:t>
            </a:r>
            <a:r>
              <a:rPr lang="zh-CN" altLang="en-US" sz="2600" dirty="0">
                <a:latin typeface="楷体_GB2312" pitchFamily="49" charset="-122"/>
                <a:ea typeface="楷体_GB2312" pitchFamily="49" charset="-122"/>
              </a:rPr>
              <a:t>前提下，教师可根据自己的学生基础</a:t>
            </a:r>
            <a:r>
              <a:rPr lang="zh-CN" altLang="en-US" sz="2600" dirty="0" smtClean="0">
                <a:latin typeface="楷体_GB2312" pitchFamily="49" charset="-122"/>
                <a:ea typeface="楷体_GB2312" pitchFamily="49" charset="-122"/>
              </a:rPr>
              <a:t>情况创造性</a:t>
            </a:r>
            <a:r>
              <a:rPr lang="zh-CN" altLang="en-US" sz="2600" dirty="0">
                <a:latin typeface="楷体_GB2312" pitchFamily="49" charset="-122"/>
                <a:ea typeface="楷体_GB2312" pitchFamily="49" charset="-122"/>
              </a:rPr>
              <a:t>地、机动、灵活地将教材各单元的内容或任务的次序从开始至某一节为止，也可跳跃挑择性重组，还可增加或删减重组。体现了教材使用方面的灵活性</a:t>
            </a:r>
            <a:r>
              <a:rPr lang="zh-CN" altLang="en-US" sz="2600" dirty="0" smtClean="0">
                <a:latin typeface="楷体_GB2312" pitchFamily="49" charset="-122"/>
                <a:ea typeface="楷体_GB2312" pitchFamily="49" charset="-122"/>
              </a:rPr>
              <a:t>。本教材便于</a:t>
            </a:r>
            <a:r>
              <a:rPr lang="zh-CN" altLang="en-US" sz="2600" dirty="0">
                <a:latin typeface="楷体_GB2312" pitchFamily="49" charset="-122"/>
                <a:ea typeface="楷体_GB2312" pitchFamily="49" charset="-122"/>
              </a:rPr>
              <a:t>教师教学，也便于学生自学</a:t>
            </a:r>
            <a:r>
              <a:rPr lang="zh-CN" altLang="en-US" sz="2600" dirty="0" smtClean="0">
                <a:latin typeface="楷体_GB2312" pitchFamily="49" charset="-122"/>
                <a:ea typeface="楷体_GB2312" pitchFamily="49" charset="-122"/>
              </a:rPr>
              <a:t>。 </a:t>
            </a:r>
            <a:endParaRPr lang="zh-CN" altLang="en-US" sz="2600" dirty="0">
              <a:latin typeface="楷体_GB2312" pitchFamily="49" charset="-122"/>
              <a:ea typeface="楷体_GB2312"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14325" y="404813"/>
            <a:ext cx="8574088" cy="7373937"/>
          </a:xfrm>
          <a:prstGeom prst="rect">
            <a:avLst/>
          </a:prstGeom>
          <a:noFill/>
          <a:ln w="9525">
            <a:noFill/>
            <a:miter lim="800000"/>
            <a:headEnd/>
            <a:tailEnd/>
          </a:ln>
        </p:spPr>
        <p:txBody>
          <a:bodyPr>
            <a:spAutoFit/>
          </a:bodyPr>
          <a:lstStyle/>
          <a:p>
            <a:pPr>
              <a:lnSpc>
                <a:spcPct val="150000"/>
              </a:lnSpc>
            </a:pPr>
            <a:r>
              <a:rPr lang="en-US" altLang="zh-CN" sz="2600" dirty="0">
                <a:latin typeface="Times New Roman" pitchFamily="18" charset="0"/>
                <a:ea typeface="楷体_GB2312" pitchFamily="49" charset="-122"/>
                <a:cs typeface="Times New Roman" pitchFamily="18" charset="0"/>
              </a:rPr>
              <a:t>     </a:t>
            </a:r>
            <a:r>
              <a:rPr lang="en-US" altLang="zh-CN" sz="2600" dirty="0" smtClean="0">
                <a:latin typeface="Times New Roman" pitchFamily="18" charset="0"/>
                <a:ea typeface="楷体_GB2312" pitchFamily="49" charset="-122"/>
                <a:cs typeface="Times New Roman" pitchFamily="18" charset="0"/>
              </a:rPr>
              <a:t>    </a:t>
            </a:r>
            <a:r>
              <a:rPr lang="en-US" altLang="zh-CN" sz="2600" dirty="0">
                <a:latin typeface="Times New Roman" pitchFamily="18" charset="0"/>
                <a:ea typeface="楷体_GB2312" pitchFamily="49" charset="-122"/>
                <a:cs typeface="Times New Roman" pitchFamily="18" charset="0"/>
              </a:rPr>
              <a:t>2</a:t>
            </a:r>
            <a:r>
              <a:rPr lang="en-US" altLang="zh-CN" sz="2600" dirty="0" smtClean="0">
                <a:latin typeface="楷体_GB2312" pitchFamily="49" charset="-122"/>
                <a:ea typeface="楷体_GB2312" pitchFamily="49" charset="-122"/>
                <a:cs typeface="Times New Roman" pitchFamily="18" charset="0"/>
              </a:rPr>
              <a:t>. </a:t>
            </a:r>
            <a:r>
              <a:rPr lang="zh-CN" altLang="en-US" sz="2600" dirty="0" smtClean="0">
                <a:latin typeface="Times New Roman" pitchFamily="18" charset="0"/>
                <a:ea typeface="楷体_GB2312" pitchFamily="49" charset="-122"/>
                <a:cs typeface="Times New Roman" pitchFamily="18" charset="0"/>
              </a:rPr>
              <a:t>每</a:t>
            </a:r>
            <a:r>
              <a:rPr lang="zh-CN" altLang="en-US" sz="2600" dirty="0">
                <a:latin typeface="Times New Roman" pitchFamily="18" charset="0"/>
                <a:ea typeface="楷体_GB2312" pitchFamily="49" charset="-122"/>
                <a:cs typeface="Times New Roman" pitchFamily="18" charset="0"/>
              </a:rPr>
              <a:t>册教材共 </a:t>
            </a:r>
            <a:r>
              <a:rPr lang="en-US" altLang="zh-CN" sz="2600" dirty="0">
                <a:latin typeface="Times New Roman" pitchFamily="18" charset="0"/>
                <a:ea typeface="楷体_GB2312" pitchFamily="49" charset="-122"/>
                <a:cs typeface="Times New Roman" pitchFamily="18" charset="0"/>
              </a:rPr>
              <a:t>8 </a:t>
            </a:r>
            <a:r>
              <a:rPr lang="zh-CN" altLang="en-US" sz="2600" dirty="0">
                <a:latin typeface="Times New Roman" pitchFamily="18" charset="0"/>
                <a:ea typeface="楷体_GB2312" pitchFamily="49" charset="-122"/>
                <a:cs typeface="Times New Roman" pitchFamily="18" charset="0"/>
              </a:rPr>
              <a:t>个单元，每单元建议大体用 </a:t>
            </a:r>
            <a:r>
              <a:rPr lang="en-US" altLang="zh-CN" sz="2600" dirty="0" smtClean="0">
                <a:latin typeface="Times New Roman" pitchFamily="18" charset="0"/>
                <a:ea typeface="楷体_GB2312" pitchFamily="49" charset="-122"/>
                <a:cs typeface="Times New Roman" pitchFamily="18" charset="0"/>
              </a:rPr>
              <a:t>8 </a:t>
            </a:r>
            <a:r>
              <a:rPr lang="zh-CN" altLang="en-US" sz="2600" dirty="0" smtClean="0">
                <a:latin typeface="Times New Roman" pitchFamily="18" charset="0"/>
                <a:ea typeface="楷体_GB2312" pitchFamily="49" charset="-122"/>
                <a:cs typeface="Times New Roman" pitchFamily="18" charset="0"/>
              </a:rPr>
              <a:t>课时 </a:t>
            </a:r>
            <a:r>
              <a:rPr lang="en-US" altLang="zh-CN" sz="2600" dirty="0" smtClean="0">
                <a:latin typeface="Times New Roman" pitchFamily="18" charset="0"/>
                <a:ea typeface="楷体_GB2312" pitchFamily="49" charset="-122"/>
                <a:cs typeface="Times New Roman" pitchFamily="18" charset="0"/>
              </a:rPr>
              <a:t>4 </a:t>
            </a:r>
            <a:r>
              <a:rPr lang="zh-CN" altLang="en-US" sz="2600" dirty="0">
                <a:latin typeface="Times New Roman" pitchFamily="18" charset="0"/>
                <a:ea typeface="楷体_GB2312" pitchFamily="49" charset="-122"/>
                <a:cs typeface="Times New Roman" pitchFamily="18" charset="0"/>
              </a:rPr>
              <a:t>次（或</a:t>
            </a:r>
            <a:r>
              <a:rPr lang="en-US" altLang="zh-CN" sz="2800" dirty="0" smtClean="0">
                <a:latin typeface="Times New Roman" pitchFamily="18" charset="0"/>
                <a:ea typeface="楷体_GB2312" pitchFamily="49" charset="-122"/>
                <a:cs typeface="Times New Roman" pitchFamily="18" charset="0"/>
              </a:rPr>
              <a:t>10 </a:t>
            </a:r>
            <a:r>
              <a:rPr lang="zh-CN" altLang="en-US" sz="2800" dirty="0" smtClean="0">
                <a:latin typeface="楷体_GB2312" pitchFamily="49" charset="-122"/>
                <a:ea typeface="楷体_GB2312" pitchFamily="49" charset="-122"/>
                <a:cs typeface="Times New Roman" pitchFamily="18" charset="0"/>
              </a:rPr>
              <a:t>课时</a:t>
            </a:r>
            <a:r>
              <a:rPr lang="zh-CN" altLang="en-US" sz="2800" dirty="0" smtClean="0">
                <a:latin typeface="Times New Roman" pitchFamily="18" charset="0"/>
                <a:ea typeface="楷体_GB2312" pitchFamily="49" charset="-122"/>
                <a:cs typeface="Times New Roman" pitchFamily="18" charset="0"/>
              </a:rPr>
              <a:t> </a:t>
            </a:r>
            <a:r>
              <a:rPr lang="en-US" altLang="zh-CN" sz="2800" dirty="0" smtClean="0">
                <a:latin typeface="Times New Roman" pitchFamily="18" charset="0"/>
                <a:ea typeface="楷体_GB2312" pitchFamily="49" charset="-122"/>
                <a:cs typeface="Times New Roman" pitchFamily="18" charset="0"/>
              </a:rPr>
              <a:t>5 </a:t>
            </a:r>
            <a:r>
              <a:rPr lang="zh-CN" altLang="en-US" sz="2800" dirty="0" smtClean="0">
                <a:latin typeface="楷体_GB2312" pitchFamily="49" charset="-122"/>
                <a:ea typeface="楷体_GB2312" pitchFamily="49" charset="-122"/>
                <a:cs typeface="Times New Roman" pitchFamily="18" charset="0"/>
              </a:rPr>
              <a:t>次</a:t>
            </a:r>
            <a:r>
              <a:rPr lang="zh-CN" altLang="en-US" sz="2800" dirty="0">
                <a:latin typeface="楷体_GB2312" pitchFamily="49" charset="-122"/>
                <a:ea typeface="楷体_GB2312" pitchFamily="49" charset="-122"/>
                <a:cs typeface="Times New Roman" pitchFamily="18" charset="0"/>
              </a:rPr>
              <a:t>）</a:t>
            </a:r>
            <a:r>
              <a:rPr lang="zh-CN" altLang="en-US" sz="2600" dirty="0">
                <a:latin typeface="Times New Roman" pitchFamily="18" charset="0"/>
                <a:ea typeface="楷体_GB2312" pitchFamily="49" charset="-122"/>
                <a:cs typeface="Times New Roman" pitchFamily="18" charset="0"/>
              </a:rPr>
              <a:t>完成（含练习册相关练习题）。</a:t>
            </a:r>
          </a:p>
          <a:p>
            <a:pPr>
              <a:lnSpc>
                <a:spcPct val="150000"/>
              </a:lnSpc>
            </a:pPr>
            <a:r>
              <a:rPr lang="en-US" altLang="zh-CN" sz="2600" dirty="0">
                <a:latin typeface="Times New Roman" pitchFamily="18" charset="0"/>
                <a:ea typeface="楷体_GB2312" pitchFamily="49" charset="-122"/>
                <a:cs typeface="Times New Roman" pitchFamily="18" charset="0"/>
              </a:rPr>
              <a:t>    </a:t>
            </a:r>
            <a:r>
              <a:rPr lang="en-US" altLang="zh-CN" sz="2600" dirty="0" smtClean="0">
                <a:latin typeface="Times New Roman" pitchFamily="18" charset="0"/>
                <a:ea typeface="楷体_GB2312" pitchFamily="49" charset="-122"/>
                <a:cs typeface="Times New Roman" pitchFamily="18" charset="0"/>
              </a:rPr>
              <a:t>     </a:t>
            </a:r>
            <a:r>
              <a:rPr lang="en-US" altLang="zh-CN" sz="2600" dirty="0">
                <a:latin typeface="Times New Roman" pitchFamily="18" charset="0"/>
                <a:ea typeface="楷体_GB2312" pitchFamily="49" charset="-122"/>
                <a:cs typeface="Times New Roman" pitchFamily="18" charset="0"/>
              </a:rPr>
              <a:t>3</a:t>
            </a:r>
            <a:r>
              <a:rPr lang="en-US" altLang="zh-CN" sz="2600" dirty="0" smtClean="0">
                <a:latin typeface="楷体_GB2312" pitchFamily="49" charset="-122"/>
                <a:ea typeface="楷体_GB2312" pitchFamily="49" charset="-122"/>
                <a:cs typeface="Times New Roman" pitchFamily="18" charset="0"/>
              </a:rPr>
              <a:t>. </a:t>
            </a:r>
            <a:r>
              <a:rPr lang="zh-CN" altLang="en-US" sz="2600" dirty="0" smtClean="0">
                <a:latin typeface="Times New Roman" pitchFamily="18" charset="0"/>
                <a:ea typeface="楷体_GB2312" pitchFamily="49" charset="-122"/>
                <a:cs typeface="Times New Roman" pitchFamily="18" charset="0"/>
              </a:rPr>
              <a:t>各</a:t>
            </a:r>
            <a:r>
              <a:rPr lang="zh-CN" altLang="en-US" sz="2600" dirty="0">
                <a:latin typeface="Times New Roman" pitchFamily="18" charset="0"/>
                <a:ea typeface="楷体_GB2312" pitchFamily="49" charset="-122"/>
                <a:cs typeface="Times New Roman" pitchFamily="18" charset="0"/>
              </a:rPr>
              <a:t>单元具体结构</a:t>
            </a:r>
            <a:r>
              <a:rPr lang="zh-CN" altLang="en-US" sz="2600" dirty="0" smtClean="0">
                <a:latin typeface="Times New Roman" pitchFamily="18" charset="0"/>
                <a:ea typeface="楷体_GB2312" pitchFamily="49" charset="-122"/>
                <a:cs typeface="Times New Roman" pitchFamily="18" charset="0"/>
              </a:rPr>
              <a:t>与层次划分。</a:t>
            </a:r>
            <a:endParaRPr lang="en-US" altLang="zh-CN" sz="2600" dirty="0">
              <a:latin typeface="Times New Roman" pitchFamily="18" charset="0"/>
              <a:ea typeface="楷体_GB2312" pitchFamily="49" charset="-122"/>
              <a:cs typeface="Times New Roman" pitchFamily="18" charset="0"/>
            </a:endParaRPr>
          </a:p>
          <a:p>
            <a:pPr>
              <a:lnSpc>
                <a:spcPct val="150000"/>
              </a:lnSpc>
            </a:pPr>
            <a:r>
              <a:rPr lang="en-US" altLang="zh-CN" sz="2600" dirty="0">
                <a:latin typeface="Times New Roman" pitchFamily="18" charset="0"/>
                <a:ea typeface="楷体_GB2312" pitchFamily="49" charset="-122"/>
                <a:cs typeface="Times New Roman" pitchFamily="18" charset="0"/>
              </a:rPr>
              <a:t>        </a:t>
            </a:r>
            <a:r>
              <a:rPr lang="zh-CN" altLang="en-US" sz="2600" dirty="0">
                <a:latin typeface="Times New Roman" pitchFamily="18" charset="0"/>
                <a:ea typeface="楷体_GB2312" pitchFamily="49" charset="-122"/>
                <a:cs typeface="Times New Roman" pitchFamily="18" charset="0"/>
              </a:rPr>
              <a:t>（</a:t>
            </a:r>
            <a:r>
              <a:rPr lang="en-US" altLang="zh-CN" sz="2600" dirty="0">
                <a:latin typeface="Times New Roman" pitchFamily="18" charset="0"/>
                <a:ea typeface="楷体_GB2312" pitchFamily="49" charset="-122"/>
                <a:cs typeface="Times New Roman" pitchFamily="18" charset="0"/>
              </a:rPr>
              <a:t>1</a:t>
            </a:r>
            <a:r>
              <a:rPr lang="zh-CN" altLang="en-US" sz="2600" dirty="0">
                <a:latin typeface="Times New Roman" pitchFamily="18" charset="0"/>
                <a:ea typeface="楷体_GB2312" pitchFamily="49" charset="-122"/>
                <a:cs typeface="Times New Roman" pitchFamily="18" charset="0"/>
              </a:rPr>
              <a:t>）</a:t>
            </a:r>
            <a:r>
              <a:rPr lang="en-US" altLang="zh-CN" sz="2600" dirty="0">
                <a:latin typeface="Times New Roman" pitchFamily="18" charset="0"/>
                <a:ea typeface="楷体_GB2312" pitchFamily="49" charset="-122"/>
                <a:cs typeface="Times New Roman" pitchFamily="18" charset="0"/>
              </a:rPr>
              <a:t>Warming </a:t>
            </a:r>
            <a:r>
              <a:rPr lang="en-US" altLang="zh-CN" sz="2600" dirty="0" smtClean="0">
                <a:latin typeface="Times New Roman" pitchFamily="18" charset="0"/>
                <a:ea typeface="楷体_GB2312" pitchFamily="49" charset="-122"/>
                <a:cs typeface="Times New Roman" pitchFamily="18" charset="0"/>
              </a:rPr>
              <a:t>up</a:t>
            </a:r>
            <a:r>
              <a:rPr lang="zh-CN" altLang="en-US" sz="2600" dirty="0" smtClean="0">
                <a:latin typeface="Times New Roman" pitchFamily="18" charset="0"/>
                <a:ea typeface="楷体_GB2312" pitchFamily="49" charset="-122"/>
                <a:cs typeface="Times New Roman" pitchFamily="18" charset="0"/>
              </a:rPr>
              <a:t>（热身</a:t>
            </a:r>
            <a:r>
              <a:rPr lang="zh-CN" altLang="en-US" sz="2600" dirty="0">
                <a:latin typeface="Times New Roman" pitchFamily="18" charset="0"/>
                <a:ea typeface="楷体_GB2312" pitchFamily="49" charset="-122"/>
                <a:cs typeface="Times New Roman" pitchFamily="18" charset="0"/>
              </a:rPr>
              <a:t>练习或导</a:t>
            </a:r>
            <a:r>
              <a:rPr lang="zh-CN" altLang="en-US" sz="2600" dirty="0" smtClean="0">
                <a:latin typeface="Times New Roman" pitchFamily="18" charset="0"/>
                <a:ea typeface="楷体_GB2312" pitchFamily="49" charset="-122"/>
                <a:cs typeface="Times New Roman" pitchFamily="18" charset="0"/>
              </a:rPr>
              <a:t>入）</a:t>
            </a:r>
            <a:endParaRPr lang="en-US" altLang="zh-CN" sz="2600" dirty="0">
              <a:latin typeface="楷体_GB2312" pitchFamily="49" charset="-122"/>
              <a:ea typeface="楷体_GB2312" pitchFamily="49" charset="-122"/>
              <a:cs typeface="Times New Roman" pitchFamily="18" charset="0"/>
            </a:endParaRPr>
          </a:p>
          <a:p>
            <a:pPr>
              <a:lnSpc>
                <a:spcPct val="150000"/>
              </a:lnSpc>
            </a:pPr>
            <a:r>
              <a:rPr lang="en-US" altLang="zh-CN" sz="2600" dirty="0">
                <a:latin typeface="Times New Roman" pitchFamily="18" charset="0"/>
                <a:ea typeface="楷体_GB2312" pitchFamily="49" charset="-122"/>
                <a:cs typeface="Times New Roman" pitchFamily="18" charset="0"/>
              </a:rPr>
              <a:t>        </a:t>
            </a:r>
            <a:r>
              <a:rPr lang="zh-CN" altLang="en-US" sz="2600" dirty="0">
                <a:latin typeface="Times New Roman" pitchFamily="18" charset="0"/>
                <a:ea typeface="楷体_GB2312" pitchFamily="49" charset="-122"/>
                <a:cs typeface="Times New Roman" pitchFamily="18" charset="0"/>
              </a:rPr>
              <a:t>（</a:t>
            </a:r>
            <a:r>
              <a:rPr lang="en-US" altLang="zh-CN" sz="2600" dirty="0">
                <a:latin typeface="Times New Roman" pitchFamily="18" charset="0"/>
                <a:ea typeface="楷体_GB2312" pitchFamily="49" charset="-122"/>
                <a:cs typeface="Times New Roman" pitchFamily="18" charset="0"/>
              </a:rPr>
              <a:t>2</a:t>
            </a:r>
            <a:r>
              <a:rPr lang="zh-CN" altLang="en-US" sz="2600" dirty="0" smtClean="0">
                <a:latin typeface="Times New Roman" pitchFamily="18" charset="0"/>
                <a:ea typeface="楷体_GB2312" pitchFamily="49" charset="-122"/>
                <a:cs typeface="Times New Roman" pitchFamily="18" charset="0"/>
              </a:rPr>
              <a:t>）</a:t>
            </a:r>
            <a:r>
              <a:rPr lang="en-US" altLang="zh-CN" sz="2600" dirty="0" smtClean="0">
                <a:latin typeface="Times New Roman" pitchFamily="18" charset="0"/>
                <a:ea typeface="楷体_GB2312" pitchFamily="49" charset="-122"/>
                <a:cs typeface="Times New Roman" pitchFamily="18" charset="0"/>
              </a:rPr>
              <a:t>Listening </a:t>
            </a:r>
            <a:r>
              <a:rPr lang="en-US" altLang="zh-CN" sz="2600" dirty="0">
                <a:latin typeface="Times New Roman" pitchFamily="18" charset="0"/>
                <a:ea typeface="楷体_GB2312" pitchFamily="49" charset="-122"/>
                <a:cs typeface="Times New Roman" pitchFamily="18" charset="0"/>
              </a:rPr>
              <a:t>and speaking</a:t>
            </a:r>
            <a:r>
              <a:rPr lang="zh-CN" altLang="en-US" sz="2600" dirty="0">
                <a:latin typeface="Times New Roman" pitchFamily="18" charset="0"/>
                <a:ea typeface="楷体_GB2312" pitchFamily="49" charset="-122"/>
                <a:cs typeface="Times New Roman" pitchFamily="18" charset="0"/>
              </a:rPr>
              <a:t>（听说）</a:t>
            </a:r>
            <a:r>
              <a:rPr lang="en-US" altLang="zh-CN" sz="2600" dirty="0">
                <a:latin typeface="Times New Roman" pitchFamily="18" charset="0"/>
                <a:ea typeface="楷体_GB2312" pitchFamily="49" charset="-122"/>
                <a:cs typeface="Times New Roman" pitchFamily="18" charset="0"/>
              </a:rPr>
              <a:t>Part A</a:t>
            </a:r>
            <a:r>
              <a:rPr lang="zh-CN" altLang="en-US" sz="2600" dirty="0">
                <a:latin typeface="Times New Roman" pitchFamily="18" charset="0"/>
                <a:ea typeface="楷体_GB2312" pitchFamily="49" charset="-122"/>
                <a:cs typeface="Times New Roman" pitchFamily="18" charset="0"/>
              </a:rPr>
              <a:t>、</a:t>
            </a:r>
            <a:r>
              <a:rPr lang="en-US" altLang="zh-CN" sz="2600" dirty="0">
                <a:latin typeface="Times New Roman" pitchFamily="18" charset="0"/>
                <a:ea typeface="楷体_GB2312" pitchFamily="49" charset="-122"/>
                <a:cs typeface="Times New Roman" pitchFamily="18" charset="0"/>
              </a:rPr>
              <a:t>B</a:t>
            </a:r>
          </a:p>
          <a:p>
            <a:pPr>
              <a:lnSpc>
                <a:spcPct val="150000"/>
              </a:lnSpc>
            </a:pPr>
            <a:r>
              <a:rPr lang="zh-CN" altLang="en-US" sz="2600" dirty="0">
                <a:latin typeface="Times New Roman" pitchFamily="18" charset="0"/>
                <a:ea typeface="楷体_GB2312" pitchFamily="49" charset="-122"/>
                <a:cs typeface="Times New Roman" pitchFamily="18" charset="0"/>
              </a:rPr>
              <a:t>        （</a:t>
            </a:r>
            <a:r>
              <a:rPr lang="en-US" altLang="zh-CN" sz="2600" dirty="0" smtClean="0">
                <a:latin typeface="Times New Roman" pitchFamily="18" charset="0"/>
                <a:ea typeface="楷体_GB2312" pitchFamily="49" charset="-122"/>
                <a:cs typeface="Times New Roman" pitchFamily="18" charset="0"/>
              </a:rPr>
              <a:t>3</a:t>
            </a:r>
            <a:r>
              <a:rPr lang="zh-CN" altLang="en-US" sz="2600" dirty="0" smtClean="0">
                <a:latin typeface="Times New Roman" pitchFamily="18" charset="0"/>
                <a:ea typeface="楷体_GB2312" pitchFamily="49" charset="-122"/>
                <a:cs typeface="Times New Roman" pitchFamily="18" charset="0"/>
              </a:rPr>
              <a:t>）</a:t>
            </a:r>
            <a:r>
              <a:rPr lang="en-US" altLang="zh-CN" sz="2600" dirty="0" smtClean="0">
                <a:latin typeface="Times New Roman" pitchFamily="18" charset="0"/>
                <a:ea typeface="楷体_GB2312" pitchFamily="49" charset="-122"/>
                <a:cs typeface="Times New Roman" pitchFamily="18" charset="0"/>
              </a:rPr>
              <a:t>Reading </a:t>
            </a:r>
            <a:r>
              <a:rPr lang="en-US" altLang="zh-CN" sz="2600" dirty="0">
                <a:latin typeface="Times New Roman" pitchFamily="18" charset="0"/>
                <a:ea typeface="楷体_GB2312" pitchFamily="49" charset="-122"/>
                <a:cs typeface="Times New Roman" pitchFamily="18" charset="0"/>
              </a:rPr>
              <a:t>and writing</a:t>
            </a:r>
            <a:r>
              <a:rPr lang="zh-CN" altLang="en-US" sz="2600" dirty="0">
                <a:latin typeface="Times New Roman" pitchFamily="18" charset="0"/>
                <a:ea typeface="楷体_GB2312" pitchFamily="49" charset="-122"/>
                <a:cs typeface="Times New Roman" pitchFamily="18" charset="0"/>
              </a:rPr>
              <a:t>（读写）</a:t>
            </a:r>
            <a:r>
              <a:rPr lang="en-US" altLang="zh-CN" sz="2600" dirty="0">
                <a:latin typeface="Times New Roman" pitchFamily="18" charset="0"/>
                <a:ea typeface="楷体_GB2312" pitchFamily="49" charset="-122"/>
                <a:cs typeface="Times New Roman" pitchFamily="18" charset="0"/>
              </a:rPr>
              <a:t>Part A</a:t>
            </a:r>
            <a:r>
              <a:rPr lang="zh-CN" altLang="en-US" sz="2600" dirty="0">
                <a:latin typeface="Times New Roman" pitchFamily="18" charset="0"/>
                <a:ea typeface="楷体_GB2312" pitchFamily="49" charset="-122"/>
                <a:cs typeface="Times New Roman" pitchFamily="18" charset="0"/>
              </a:rPr>
              <a:t>、</a:t>
            </a:r>
            <a:r>
              <a:rPr lang="en-US" altLang="zh-CN" sz="2600" dirty="0">
                <a:latin typeface="Times New Roman" pitchFamily="18" charset="0"/>
                <a:ea typeface="楷体_GB2312" pitchFamily="49" charset="-122"/>
                <a:cs typeface="Times New Roman" pitchFamily="18" charset="0"/>
              </a:rPr>
              <a:t>B</a:t>
            </a:r>
          </a:p>
          <a:p>
            <a:pPr>
              <a:lnSpc>
                <a:spcPct val="150000"/>
              </a:lnSpc>
            </a:pPr>
            <a:r>
              <a:rPr lang="en-US" altLang="zh-CN" sz="2600" dirty="0">
                <a:latin typeface="Times New Roman" pitchFamily="18" charset="0"/>
                <a:ea typeface="楷体_GB2312" pitchFamily="49" charset="-122"/>
                <a:cs typeface="Times New Roman" pitchFamily="18" charset="0"/>
              </a:rPr>
              <a:t>        </a:t>
            </a:r>
            <a:r>
              <a:rPr lang="zh-CN" altLang="en-US" sz="2600" dirty="0">
                <a:latin typeface="Times New Roman" pitchFamily="18" charset="0"/>
                <a:ea typeface="楷体_GB2312" pitchFamily="49" charset="-122"/>
                <a:cs typeface="Times New Roman" pitchFamily="18" charset="0"/>
              </a:rPr>
              <a:t>（</a:t>
            </a:r>
            <a:r>
              <a:rPr lang="en-US" altLang="zh-CN" sz="2600" dirty="0">
                <a:latin typeface="Times New Roman" pitchFamily="18" charset="0"/>
                <a:ea typeface="楷体_GB2312" pitchFamily="49" charset="-122"/>
                <a:cs typeface="Times New Roman" pitchFamily="18" charset="0"/>
              </a:rPr>
              <a:t>4</a:t>
            </a:r>
            <a:r>
              <a:rPr lang="zh-CN" altLang="en-US" sz="2600" dirty="0" smtClean="0">
                <a:latin typeface="Times New Roman" pitchFamily="18" charset="0"/>
                <a:ea typeface="楷体_GB2312" pitchFamily="49" charset="-122"/>
                <a:cs typeface="Times New Roman" pitchFamily="18" charset="0"/>
              </a:rPr>
              <a:t>）</a:t>
            </a:r>
            <a:r>
              <a:rPr lang="en-US" altLang="zh-CN" sz="2600" dirty="0" smtClean="0">
                <a:latin typeface="Times New Roman" pitchFamily="18" charset="0"/>
                <a:ea typeface="楷体_GB2312" pitchFamily="49" charset="-122"/>
                <a:cs typeface="Times New Roman" pitchFamily="18" charset="0"/>
              </a:rPr>
              <a:t>Grammar </a:t>
            </a:r>
            <a:r>
              <a:rPr lang="en-US" altLang="zh-CN" sz="2600" dirty="0">
                <a:latin typeface="Times New Roman" pitchFamily="18" charset="0"/>
                <a:ea typeface="楷体_GB2312" pitchFamily="49" charset="-122"/>
                <a:cs typeface="Times New Roman" pitchFamily="18" charset="0"/>
              </a:rPr>
              <a:t>focus</a:t>
            </a:r>
            <a:r>
              <a:rPr lang="zh-CN" altLang="en-US" sz="2600" dirty="0">
                <a:latin typeface="Times New Roman" pitchFamily="18" charset="0"/>
                <a:ea typeface="楷体_GB2312" pitchFamily="49" charset="-122"/>
                <a:cs typeface="Times New Roman" pitchFamily="18" charset="0"/>
              </a:rPr>
              <a:t>（语法重点）</a:t>
            </a:r>
          </a:p>
          <a:p>
            <a:pPr>
              <a:lnSpc>
                <a:spcPct val="150000"/>
              </a:lnSpc>
            </a:pPr>
            <a:r>
              <a:rPr lang="en-US" altLang="zh-CN" sz="2600" dirty="0">
                <a:latin typeface="Times New Roman" pitchFamily="18" charset="0"/>
                <a:ea typeface="楷体_GB2312" pitchFamily="49" charset="-122"/>
                <a:cs typeface="Times New Roman" pitchFamily="18" charset="0"/>
              </a:rPr>
              <a:t>        </a:t>
            </a:r>
            <a:r>
              <a:rPr lang="zh-CN" altLang="en-US" sz="2600" dirty="0">
                <a:latin typeface="Times New Roman" pitchFamily="18" charset="0"/>
                <a:ea typeface="楷体_GB2312" pitchFamily="49" charset="-122"/>
                <a:cs typeface="Times New Roman" pitchFamily="18" charset="0"/>
              </a:rPr>
              <a:t>（</a:t>
            </a:r>
            <a:r>
              <a:rPr lang="en-US" altLang="zh-CN" sz="2600" dirty="0">
                <a:latin typeface="Times New Roman" pitchFamily="18" charset="0"/>
                <a:ea typeface="楷体_GB2312" pitchFamily="49" charset="-122"/>
                <a:cs typeface="Times New Roman" pitchFamily="18" charset="0"/>
              </a:rPr>
              <a:t>5</a:t>
            </a:r>
            <a:r>
              <a:rPr lang="zh-CN" altLang="en-US" sz="2600" dirty="0">
                <a:latin typeface="Times New Roman" pitchFamily="18" charset="0"/>
                <a:ea typeface="楷体_GB2312" pitchFamily="49" charset="-122"/>
                <a:cs typeface="Times New Roman" pitchFamily="18" charset="0"/>
              </a:rPr>
              <a:t>）</a:t>
            </a:r>
            <a:r>
              <a:rPr lang="en-US" altLang="zh-CN" sz="2600" dirty="0">
                <a:latin typeface="Times New Roman" pitchFamily="18" charset="0"/>
                <a:ea typeface="楷体_GB2312" pitchFamily="49" charset="-122"/>
                <a:cs typeface="Times New Roman" pitchFamily="18" charset="0"/>
              </a:rPr>
              <a:t>Pronunciation</a:t>
            </a:r>
            <a:r>
              <a:rPr lang="zh-CN" altLang="en-US" sz="2600" dirty="0">
                <a:latin typeface="Times New Roman" pitchFamily="18" charset="0"/>
                <a:ea typeface="楷体_GB2312" pitchFamily="49" charset="-122"/>
                <a:cs typeface="Times New Roman" pitchFamily="18" charset="0"/>
              </a:rPr>
              <a:t>（语音）</a:t>
            </a:r>
          </a:p>
          <a:p>
            <a:pPr>
              <a:lnSpc>
                <a:spcPct val="150000"/>
              </a:lnSpc>
            </a:pPr>
            <a:r>
              <a:rPr lang="en-US" altLang="zh-CN" sz="2600" dirty="0">
                <a:latin typeface="Times New Roman" pitchFamily="18" charset="0"/>
                <a:ea typeface="楷体_GB2312" pitchFamily="49" charset="-122"/>
                <a:cs typeface="Times New Roman" pitchFamily="18" charset="0"/>
              </a:rPr>
              <a:t>        </a:t>
            </a:r>
            <a:r>
              <a:rPr lang="zh-CN" altLang="en-US" sz="2600" dirty="0">
                <a:latin typeface="Times New Roman" pitchFamily="18" charset="0"/>
                <a:ea typeface="楷体_GB2312" pitchFamily="49" charset="-122"/>
                <a:cs typeface="Times New Roman" pitchFamily="18" charset="0"/>
              </a:rPr>
              <a:t>（</a:t>
            </a:r>
            <a:r>
              <a:rPr lang="en-US" altLang="zh-CN" sz="2600" dirty="0">
                <a:latin typeface="Times New Roman" pitchFamily="18" charset="0"/>
                <a:ea typeface="楷体_GB2312" pitchFamily="49" charset="-122"/>
                <a:cs typeface="Times New Roman" pitchFamily="18" charset="0"/>
              </a:rPr>
              <a:t>6</a:t>
            </a:r>
            <a:r>
              <a:rPr lang="zh-CN" altLang="en-US" sz="2600" dirty="0" smtClean="0">
                <a:latin typeface="Times New Roman" pitchFamily="18" charset="0"/>
                <a:ea typeface="楷体_GB2312" pitchFamily="49" charset="-122"/>
                <a:cs typeface="Times New Roman" pitchFamily="18" charset="0"/>
              </a:rPr>
              <a:t>）</a:t>
            </a:r>
            <a:r>
              <a:rPr lang="en-US" altLang="zh-CN" sz="2600" dirty="0" smtClean="0">
                <a:latin typeface="Times New Roman" pitchFamily="18" charset="0"/>
                <a:ea typeface="楷体_GB2312" pitchFamily="49" charset="-122"/>
                <a:cs typeface="Times New Roman" pitchFamily="18" charset="0"/>
              </a:rPr>
              <a:t>Reading </a:t>
            </a:r>
            <a:r>
              <a:rPr lang="en-US" altLang="zh-CN" sz="2600" dirty="0">
                <a:latin typeface="Times New Roman" pitchFamily="18" charset="0"/>
                <a:ea typeface="楷体_GB2312" pitchFamily="49" charset="-122"/>
                <a:cs typeface="Times New Roman" pitchFamily="18" charset="0"/>
              </a:rPr>
              <a:t>more</a:t>
            </a:r>
            <a:r>
              <a:rPr lang="zh-CN" altLang="en-US" sz="2600" dirty="0">
                <a:latin typeface="Times New Roman" pitchFamily="18" charset="0"/>
                <a:ea typeface="楷体_GB2312" pitchFamily="49" charset="-122"/>
                <a:cs typeface="Times New Roman" pitchFamily="18" charset="0"/>
              </a:rPr>
              <a:t>（阅读提高）</a:t>
            </a:r>
          </a:p>
          <a:p>
            <a:pPr>
              <a:lnSpc>
                <a:spcPct val="150000"/>
              </a:lnSpc>
            </a:pPr>
            <a:r>
              <a:rPr lang="en-US" altLang="zh-CN" sz="2600" dirty="0">
                <a:latin typeface="Times New Roman" pitchFamily="18" charset="0"/>
                <a:ea typeface="楷体_GB2312" pitchFamily="49" charset="-122"/>
                <a:cs typeface="Times New Roman" pitchFamily="18" charset="0"/>
              </a:rPr>
              <a:t>        </a:t>
            </a:r>
            <a:r>
              <a:rPr lang="zh-CN" altLang="en-US" sz="2600" dirty="0">
                <a:latin typeface="Times New Roman" pitchFamily="18" charset="0"/>
                <a:ea typeface="楷体_GB2312" pitchFamily="49" charset="-122"/>
                <a:cs typeface="Times New Roman" pitchFamily="18" charset="0"/>
              </a:rPr>
              <a:t>（</a:t>
            </a:r>
            <a:r>
              <a:rPr lang="en-US" altLang="zh-CN" sz="2600" dirty="0">
                <a:latin typeface="Times New Roman" pitchFamily="18" charset="0"/>
                <a:ea typeface="楷体_GB2312" pitchFamily="49" charset="-122"/>
                <a:cs typeface="Times New Roman" pitchFamily="18" charset="0"/>
              </a:rPr>
              <a:t>7</a:t>
            </a:r>
            <a:r>
              <a:rPr lang="zh-CN" altLang="en-US" sz="2600" dirty="0">
                <a:latin typeface="Times New Roman" pitchFamily="18" charset="0"/>
                <a:ea typeface="楷体_GB2312" pitchFamily="49" charset="-122"/>
                <a:cs typeface="Times New Roman" pitchFamily="18" charset="0"/>
              </a:rPr>
              <a:t>）</a:t>
            </a:r>
            <a:r>
              <a:rPr lang="en-US" altLang="zh-CN" sz="2600" dirty="0">
                <a:latin typeface="Times New Roman" pitchFamily="18" charset="0"/>
                <a:ea typeface="楷体_GB2312" pitchFamily="49" charset="-122"/>
                <a:cs typeface="Times New Roman" pitchFamily="18" charset="0"/>
              </a:rPr>
              <a:t>Tips</a:t>
            </a:r>
            <a:r>
              <a:rPr lang="zh-CN" altLang="en-US" sz="2600" dirty="0">
                <a:latin typeface="Times New Roman" pitchFamily="18" charset="0"/>
                <a:ea typeface="楷体_GB2312" pitchFamily="49" charset="-122"/>
                <a:cs typeface="Times New Roman" pitchFamily="18" charset="0"/>
              </a:rPr>
              <a:t>（主题</a:t>
            </a:r>
            <a:r>
              <a:rPr lang="zh-CN" altLang="en-US" sz="2600" dirty="0" smtClean="0">
                <a:latin typeface="Times New Roman" pitchFamily="18" charset="0"/>
                <a:ea typeface="楷体_GB2312" pitchFamily="49" charset="-122"/>
                <a:cs typeface="Times New Roman" pitchFamily="18" charset="0"/>
              </a:rPr>
              <a:t>补充）</a:t>
            </a:r>
            <a:endParaRPr lang="zh-CN" altLang="en-US" sz="2800" dirty="0">
              <a:latin typeface="Times New Roman" pitchFamily="18" charset="0"/>
              <a:ea typeface="楷体_GB2312" pitchFamily="49" charset="-122"/>
            </a:endParaRPr>
          </a:p>
          <a:p>
            <a:pPr>
              <a:lnSpc>
                <a:spcPct val="150000"/>
              </a:lnSpc>
            </a:pPr>
            <a:endParaRPr lang="en-US" altLang="zh-CN" sz="2800" dirty="0">
              <a:latin typeface="Times New Roman" pitchFamily="18" charset="0"/>
              <a:ea typeface="楷体_GB2312" pitchFamily="49" charset="-122"/>
            </a:endParaRPr>
          </a:p>
          <a:p>
            <a:pPr>
              <a:lnSpc>
                <a:spcPct val="150000"/>
              </a:lnSpc>
            </a:pPr>
            <a:endParaRPr lang="zh-CN" altLang="en-US" sz="2600" b="1" dirty="0">
              <a:latin typeface="Times New Roman" pitchFamily="18" charset="0"/>
              <a:ea typeface="楷体_GB2312"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Effect transition="in" filter="fade">
                                      <p:cBhvr>
                                        <p:cTn id="27" dur="500"/>
                                        <p:tgtEl>
                                          <p:spTgt spid="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6" end="6"/>
                                            </p:txEl>
                                          </p:spTgt>
                                        </p:tgtEl>
                                        <p:attrNameLst>
                                          <p:attrName>style.visibility</p:attrName>
                                        </p:attrNameLst>
                                      </p:cBhvr>
                                      <p:to>
                                        <p:strVal val="visible"/>
                                      </p:to>
                                    </p:set>
                                    <p:animEffect transition="in" filter="fade">
                                      <p:cBhvr>
                                        <p:cTn id="32" dur="500"/>
                                        <p:tgtEl>
                                          <p:spTgt spid="9">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xEl>
                                              <p:pRg st="7" end="7"/>
                                            </p:txEl>
                                          </p:spTgt>
                                        </p:tgtEl>
                                        <p:attrNameLst>
                                          <p:attrName>style.visibility</p:attrName>
                                        </p:attrNameLst>
                                      </p:cBhvr>
                                      <p:to>
                                        <p:strVal val="visible"/>
                                      </p:to>
                                    </p:set>
                                    <p:animEffect transition="in" filter="fade">
                                      <p:cBhvr>
                                        <p:cTn id="37" dur="500"/>
                                        <p:tgtEl>
                                          <p:spTgt spid="9">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xEl>
                                              <p:pRg st="8" end="8"/>
                                            </p:txEl>
                                          </p:spTgt>
                                        </p:tgtEl>
                                        <p:attrNameLst>
                                          <p:attrName>style.visibility</p:attrName>
                                        </p:attrNameLst>
                                      </p:cBhvr>
                                      <p:to>
                                        <p:strVal val="visible"/>
                                      </p:to>
                                    </p:set>
                                    <p:animEffect transition="in" filter="fade">
                                      <p:cBhvr>
                                        <p:cTn id="42"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14324" y="404813"/>
            <a:ext cx="8650285" cy="5493812"/>
          </a:xfrm>
          <a:prstGeom prst="rect">
            <a:avLst/>
          </a:prstGeom>
          <a:noFill/>
          <a:ln w="9525">
            <a:noFill/>
            <a:miter lim="800000"/>
            <a:headEnd/>
            <a:tailEnd/>
          </a:ln>
        </p:spPr>
        <p:txBody>
          <a:bodyPr wrap="square">
            <a:spAutoFit/>
          </a:bodyPr>
          <a:lstStyle/>
          <a:p>
            <a:pPr>
              <a:lnSpc>
                <a:spcPct val="150000"/>
              </a:lnSpc>
            </a:pPr>
            <a:r>
              <a:rPr lang="zh-CN" altLang="en-US" sz="2600" b="1" dirty="0">
                <a:latin typeface="黑体" pitchFamily="2" charset="-122"/>
                <a:ea typeface="黑体" pitchFamily="2" charset="-122"/>
              </a:rPr>
              <a:t>    </a:t>
            </a:r>
            <a:r>
              <a:rPr lang="zh-CN" altLang="en-US" sz="2600" b="1" dirty="0" smtClean="0">
                <a:latin typeface="黑体" pitchFamily="2" charset="-122"/>
                <a:ea typeface="黑体" pitchFamily="2" charset="-122"/>
              </a:rPr>
              <a:t>以上共七大部分。按大纲要求分为基本要求和较高要求两个层次。 </a:t>
            </a:r>
          </a:p>
          <a:p>
            <a:pPr>
              <a:lnSpc>
                <a:spcPct val="150000"/>
              </a:lnSpc>
            </a:pPr>
            <a:r>
              <a:rPr lang="zh-CN" altLang="en-US" sz="2600" dirty="0" smtClean="0">
                <a:latin typeface="楷体_GB2312" pitchFamily="49" charset="-122"/>
                <a:ea typeface="楷体_GB2312" pitchFamily="49" charset="-122"/>
              </a:rPr>
              <a:t>      </a:t>
            </a:r>
            <a:r>
              <a:rPr lang="zh-CN" altLang="en-US" sz="2600" b="1" dirty="0" smtClean="0">
                <a:latin typeface="黑体" pitchFamily="49" charset="-122"/>
                <a:ea typeface="黑体" pitchFamily="49" charset="-122"/>
              </a:rPr>
              <a:t> </a:t>
            </a:r>
            <a:r>
              <a:rPr lang="en-US" altLang="zh-CN" sz="2600" b="1" dirty="0" smtClean="0">
                <a:latin typeface="黑体" pitchFamily="49" charset="-122"/>
                <a:ea typeface="黑体" pitchFamily="49" charset="-122"/>
              </a:rPr>
              <a:t>A.</a:t>
            </a:r>
            <a:r>
              <a:rPr lang="zh-CN" altLang="en-US" sz="2600" b="1" dirty="0" smtClean="0">
                <a:latin typeface="黑体" pitchFamily="2" charset="-122"/>
                <a:ea typeface="黑体" pitchFamily="2" charset="-122"/>
              </a:rPr>
              <a:t>基本要求层</a:t>
            </a:r>
            <a:endParaRPr lang="en-US" altLang="zh-CN" sz="2600" b="1" dirty="0" smtClean="0">
              <a:latin typeface="黑体" pitchFamily="2" charset="-122"/>
              <a:ea typeface="黑体" pitchFamily="2" charset="-122"/>
            </a:endParaRPr>
          </a:p>
          <a:p>
            <a:pPr>
              <a:lnSpc>
                <a:spcPct val="150000"/>
              </a:lnSpc>
            </a:pPr>
            <a:r>
              <a:rPr lang="en-US" altLang="zh-CN" sz="2600" b="1" dirty="0" smtClean="0">
                <a:latin typeface="黑体" pitchFamily="2" charset="-122"/>
                <a:ea typeface="黑体" pitchFamily="2" charset="-122"/>
              </a:rPr>
              <a:t>    </a:t>
            </a:r>
            <a:r>
              <a:rPr lang="zh-CN" altLang="en-US" sz="2600" dirty="0" smtClean="0">
                <a:latin typeface="黑体" pitchFamily="2" charset="-122"/>
                <a:ea typeface="黑体" pitchFamily="2" charset="-122"/>
              </a:rPr>
              <a:t>由前五部分教学内容（任务）构成：</a:t>
            </a:r>
          </a:p>
          <a:p>
            <a:pPr>
              <a:lnSpc>
                <a:spcPct val="150000"/>
              </a:lnSpc>
            </a:pPr>
            <a:r>
              <a:rPr lang="zh-CN" altLang="en-US" sz="2600" dirty="0" smtClean="0">
                <a:latin typeface="楷体_GB2312" pitchFamily="49" charset="-122"/>
                <a:ea typeface="楷体_GB2312" pitchFamily="49" charset="-122"/>
              </a:rPr>
              <a:t>       </a:t>
            </a:r>
            <a:r>
              <a:rPr lang="zh-CN" altLang="en-US" sz="2600" dirty="0" smtClean="0">
                <a:latin typeface="Times New Roman" pitchFamily="18" charset="0"/>
                <a:ea typeface="楷体_GB2312" pitchFamily="49" charset="-122"/>
              </a:rPr>
              <a:t>（</a:t>
            </a:r>
            <a:r>
              <a:rPr lang="en-US" altLang="zh-CN" sz="2600" dirty="0">
                <a:latin typeface="Times New Roman" pitchFamily="18" charset="0"/>
                <a:ea typeface="楷体_GB2312" pitchFamily="49" charset="-122"/>
              </a:rPr>
              <a:t>1</a:t>
            </a:r>
            <a:r>
              <a:rPr lang="zh-CN" altLang="en-US" sz="2600" dirty="0">
                <a:latin typeface="Times New Roman" pitchFamily="18" charset="0"/>
                <a:ea typeface="楷体_GB2312" pitchFamily="49" charset="-122"/>
              </a:rPr>
              <a:t>）</a:t>
            </a:r>
            <a:r>
              <a:rPr lang="en-US" altLang="zh-CN" sz="2600" dirty="0" smtClean="0">
                <a:latin typeface="Times New Roman" pitchFamily="18" charset="0"/>
                <a:ea typeface="楷体_GB2312" pitchFamily="49" charset="-122"/>
              </a:rPr>
              <a:t>Warming up</a:t>
            </a:r>
            <a:r>
              <a:rPr lang="zh-CN" altLang="en-US" sz="2600" dirty="0" smtClean="0">
                <a:latin typeface="Times New Roman" pitchFamily="18" charset="0"/>
                <a:ea typeface="楷体_GB2312" pitchFamily="49" charset="-122"/>
              </a:rPr>
              <a:t>（热身</a:t>
            </a:r>
            <a:r>
              <a:rPr lang="zh-CN" altLang="en-US" sz="2600" dirty="0">
                <a:latin typeface="Times New Roman" pitchFamily="18" charset="0"/>
                <a:ea typeface="楷体_GB2312" pitchFamily="49" charset="-122"/>
              </a:rPr>
              <a:t>练习或导</a:t>
            </a:r>
            <a:r>
              <a:rPr lang="zh-CN" altLang="en-US" sz="2600" dirty="0" smtClean="0">
                <a:latin typeface="Times New Roman" pitchFamily="18" charset="0"/>
                <a:ea typeface="楷体_GB2312" pitchFamily="49" charset="-122"/>
              </a:rPr>
              <a:t>入）；</a:t>
            </a:r>
            <a:endParaRPr lang="en-US" altLang="zh-CN" sz="2600" dirty="0">
              <a:latin typeface="Times New Roman" pitchFamily="18" charset="0"/>
              <a:ea typeface="楷体_GB2312" pitchFamily="49" charset="-122"/>
              <a:cs typeface="Times New Roman" pitchFamily="18" charset="0"/>
            </a:endParaRPr>
          </a:p>
          <a:p>
            <a:pPr>
              <a:lnSpc>
                <a:spcPct val="150000"/>
              </a:lnSpc>
            </a:pPr>
            <a:r>
              <a:rPr lang="zh-CN" altLang="en-US" sz="2600" dirty="0">
                <a:latin typeface="Times New Roman" pitchFamily="18" charset="0"/>
                <a:ea typeface="楷体_GB2312" pitchFamily="49" charset="-122"/>
                <a:cs typeface="Times New Roman" pitchFamily="18" charset="0"/>
              </a:rPr>
              <a:t>     </a:t>
            </a:r>
            <a:r>
              <a:rPr lang="zh-CN" altLang="en-US" sz="2600" dirty="0" smtClean="0">
                <a:latin typeface="Times New Roman" pitchFamily="18" charset="0"/>
                <a:ea typeface="楷体_GB2312" pitchFamily="49" charset="-122"/>
                <a:cs typeface="Times New Roman" pitchFamily="18" charset="0"/>
              </a:rPr>
              <a:t>   （</a:t>
            </a:r>
            <a:r>
              <a:rPr lang="en-US" altLang="zh-CN" sz="2600" dirty="0">
                <a:latin typeface="Times New Roman" pitchFamily="18" charset="0"/>
                <a:ea typeface="楷体_GB2312" pitchFamily="49" charset="-122"/>
              </a:rPr>
              <a:t>2</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Listening and speaking</a:t>
            </a:r>
            <a:r>
              <a:rPr lang="zh-CN" altLang="en-US" sz="2600" dirty="0">
                <a:latin typeface="Times New Roman" pitchFamily="18" charset="0"/>
                <a:ea typeface="楷体_GB2312" pitchFamily="49" charset="-122"/>
              </a:rPr>
              <a:t>（听说）</a:t>
            </a:r>
            <a:r>
              <a:rPr lang="en-US" altLang="zh-CN" sz="2600" dirty="0">
                <a:latin typeface="Times New Roman" pitchFamily="18" charset="0"/>
                <a:ea typeface="楷体_GB2312" pitchFamily="49" charset="-122"/>
              </a:rPr>
              <a:t>Part A</a:t>
            </a:r>
            <a:r>
              <a:rPr lang="zh-CN" altLang="en-US" sz="2600" dirty="0">
                <a:latin typeface="Times New Roman" pitchFamily="18" charset="0"/>
                <a:ea typeface="楷体_GB2312" pitchFamily="49" charset="-122"/>
              </a:rPr>
              <a:t>、</a:t>
            </a:r>
            <a:r>
              <a:rPr lang="en-US" altLang="zh-CN" sz="2600" dirty="0" smtClean="0">
                <a:latin typeface="Times New Roman" pitchFamily="18" charset="0"/>
                <a:ea typeface="楷体_GB2312" pitchFamily="49" charset="-122"/>
              </a:rPr>
              <a:t>B</a:t>
            </a:r>
            <a:r>
              <a:rPr lang="zh-CN" altLang="en-US" sz="2600" dirty="0" smtClean="0">
                <a:latin typeface="Times New Roman" pitchFamily="18" charset="0"/>
                <a:ea typeface="楷体_GB2312" pitchFamily="49" charset="-122"/>
              </a:rPr>
              <a:t>；</a:t>
            </a:r>
            <a:endParaRPr lang="en-US" altLang="zh-CN" sz="2600" dirty="0">
              <a:latin typeface="Times New Roman" pitchFamily="18" charset="0"/>
              <a:ea typeface="楷体_GB2312" pitchFamily="49" charset="-122"/>
            </a:endParaRPr>
          </a:p>
          <a:p>
            <a:pPr>
              <a:lnSpc>
                <a:spcPct val="150000"/>
              </a:lnSpc>
            </a:pPr>
            <a:r>
              <a:rPr lang="zh-CN" altLang="en-US" sz="2600" dirty="0">
                <a:latin typeface="Times New Roman" pitchFamily="18" charset="0"/>
                <a:ea typeface="楷体_GB2312" pitchFamily="49" charset="-122"/>
              </a:rPr>
              <a:t>     </a:t>
            </a:r>
            <a:r>
              <a:rPr lang="zh-CN" altLang="en-US" sz="2600" dirty="0" smtClean="0">
                <a:latin typeface="Times New Roman" pitchFamily="18" charset="0"/>
                <a:ea typeface="楷体_GB2312" pitchFamily="49" charset="-122"/>
              </a:rPr>
              <a:t>   </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3</a:t>
            </a:r>
            <a:r>
              <a:rPr lang="zh-CN" altLang="en-US" sz="2600" dirty="0">
                <a:latin typeface="Times New Roman" pitchFamily="18" charset="0"/>
                <a:ea typeface="楷体_GB2312" pitchFamily="49" charset="-122"/>
              </a:rPr>
              <a:t>） </a:t>
            </a:r>
            <a:r>
              <a:rPr lang="en-US" altLang="zh-CN" sz="2600" dirty="0">
                <a:latin typeface="Times New Roman" pitchFamily="18" charset="0"/>
                <a:ea typeface="楷体_GB2312" pitchFamily="49" charset="-122"/>
              </a:rPr>
              <a:t>Reading and writing</a:t>
            </a:r>
            <a:r>
              <a:rPr lang="zh-CN" altLang="en-US" sz="2600" dirty="0">
                <a:latin typeface="Times New Roman" pitchFamily="18" charset="0"/>
                <a:ea typeface="楷体_GB2312" pitchFamily="49" charset="-122"/>
              </a:rPr>
              <a:t>（读写）</a:t>
            </a:r>
            <a:r>
              <a:rPr lang="en-US" altLang="zh-CN" sz="2600" dirty="0">
                <a:latin typeface="Times New Roman" pitchFamily="18" charset="0"/>
                <a:ea typeface="楷体_GB2312" pitchFamily="49" charset="-122"/>
              </a:rPr>
              <a:t>Part A</a:t>
            </a:r>
            <a:r>
              <a:rPr lang="zh-CN" altLang="en-US" sz="2600" dirty="0">
                <a:latin typeface="Times New Roman" pitchFamily="18" charset="0"/>
                <a:ea typeface="楷体_GB2312" pitchFamily="49" charset="-122"/>
              </a:rPr>
              <a:t>、</a:t>
            </a:r>
            <a:r>
              <a:rPr lang="en-US" altLang="zh-CN" sz="2600" dirty="0" smtClean="0">
                <a:latin typeface="Times New Roman" pitchFamily="18" charset="0"/>
                <a:ea typeface="楷体_GB2312" pitchFamily="49" charset="-122"/>
              </a:rPr>
              <a:t>B</a:t>
            </a:r>
            <a:r>
              <a:rPr lang="zh-CN" altLang="en-US" sz="2600" dirty="0" smtClean="0">
                <a:latin typeface="Times New Roman" pitchFamily="18" charset="0"/>
                <a:ea typeface="楷体_GB2312" pitchFamily="49" charset="-122"/>
              </a:rPr>
              <a:t>；</a:t>
            </a:r>
            <a:endParaRPr lang="en-US" altLang="zh-CN" sz="2600" dirty="0">
              <a:latin typeface="Times New Roman" pitchFamily="18" charset="0"/>
              <a:ea typeface="楷体_GB2312" pitchFamily="49" charset="-122"/>
            </a:endParaRPr>
          </a:p>
          <a:p>
            <a:pPr>
              <a:lnSpc>
                <a:spcPct val="150000"/>
              </a:lnSpc>
            </a:pPr>
            <a:r>
              <a:rPr lang="zh-CN" altLang="en-US" sz="2600" dirty="0">
                <a:latin typeface="Times New Roman" pitchFamily="18" charset="0"/>
                <a:ea typeface="楷体_GB2312" pitchFamily="49" charset="-122"/>
              </a:rPr>
              <a:t>      </a:t>
            </a:r>
            <a:r>
              <a:rPr lang="zh-CN" altLang="en-US" sz="2600" dirty="0" smtClean="0">
                <a:latin typeface="Times New Roman" pitchFamily="18" charset="0"/>
                <a:ea typeface="楷体_GB2312" pitchFamily="49" charset="-122"/>
              </a:rPr>
              <a:t>  （</a:t>
            </a:r>
            <a:r>
              <a:rPr lang="en-US" altLang="zh-CN" sz="2600" dirty="0">
                <a:latin typeface="Times New Roman" pitchFamily="18" charset="0"/>
                <a:ea typeface="楷体_GB2312" pitchFamily="49" charset="-122"/>
              </a:rPr>
              <a:t>4</a:t>
            </a:r>
            <a:r>
              <a:rPr lang="zh-CN" altLang="en-US" sz="2600" dirty="0">
                <a:latin typeface="Times New Roman" pitchFamily="18" charset="0"/>
                <a:ea typeface="楷体_GB2312" pitchFamily="49" charset="-122"/>
              </a:rPr>
              <a:t>） </a:t>
            </a:r>
            <a:r>
              <a:rPr lang="en-US" altLang="zh-CN" sz="2600" dirty="0">
                <a:latin typeface="Times New Roman" pitchFamily="18" charset="0"/>
                <a:ea typeface="楷体_GB2312" pitchFamily="49" charset="-122"/>
              </a:rPr>
              <a:t>Grammar focus</a:t>
            </a:r>
            <a:r>
              <a:rPr lang="zh-CN" altLang="en-US" sz="2600" dirty="0">
                <a:latin typeface="Times New Roman" pitchFamily="18" charset="0"/>
                <a:ea typeface="楷体_GB2312" pitchFamily="49" charset="-122"/>
              </a:rPr>
              <a:t>（语法重点</a:t>
            </a:r>
            <a:r>
              <a:rPr lang="zh-CN" altLang="en-US" sz="2600" dirty="0" smtClean="0">
                <a:latin typeface="Times New Roman" pitchFamily="18" charset="0"/>
                <a:ea typeface="楷体_GB2312" pitchFamily="49" charset="-122"/>
              </a:rPr>
              <a:t>）；</a:t>
            </a:r>
            <a:endParaRPr lang="en-US" altLang="zh-CN" sz="2600" dirty="0">
              <a:latin typeface="Times New Roman" pitchFamily="18" charset="0"/>
              <a:ea typeface="楷体_GB2312" pitchFamily="49" charset="-122"/>
            </a:endParaRPr>
          </a:p>
          <a:p>
            <a:pPr>
              <a:lnSpc>
                <a:spcPct val="150000"/>
              </a:lnSpc>
            </a:pPr>
            <a:r>
              <a:rPr lang="zh-CN" altLang="en-US" sz="2600" dirty="0">
                <a:latin typeface="Times New Roman" pitchFamily="18" charset="0"/>
                <a:ea typeface="楷体_GB2312" pitchFamily="49" charset="-122"/>
              </a:rPr>
              <a:t>      </a:t>
            </a:r>
            <a:r>
              <a:rPr lang="zh-CN" altLang="en-US" sz="2600" dirty="0" smtClean="0">
                <a:latin typeface="Times New Roman" pitchFamily="18" charset="0"/>
                <a:ea typeface="楷体_GB2312" pitchFamily="49" charset="-122"/>
              </a:rPr>
              <a:t>  （</a:t>
            </a:r>
            <a:r>
              <a:rPr lang="en-US" altLang="zh-CN" sz="2600" dirty="0">
                <a:latin typeface="Times New Roman" pitchFamily="18" charset="0"/>
                <a:ea typeface="楷体_GB2312" pitchFamily="49" charset="-122"/>
              </a:rPr>
              <a:t>5</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Pronunciation</a:t>
            </a:r>
            <a:r>
              <a:rPr lang="zh-CN" altLang="en-US" sz="2600" dirty="0">
                <a:latin typeface="Times New Roman" pitchFamily="18" charset="0"/>
                <a:ea typeface="楷体_GB2312" pitchFamily="49" charset="-122"/>
              </a:rPr>
              <a:t>（语音</a:t>
            </a:r>
            <a:r>
              <a:rPr lang="zh-CN" altLang="en-US" sz="2600" dirty="0" smtClean="0">
                <a:latin typeface="Times New Roman" pitchFamily="18" charset="0"/>
                <a:ea typeface="楷体_GB2312" pitchFamily="49" charset="-122"/>
              </a:rPr>
              <a:t>）； </a:t>
            </a:r>
            <a:endParaRPr lang="en-US" altLang="zh-CN" sz="2600" dirty="0" smtClean="0">
              <a:latin typeface="Times New Roman" pitchFamily="18" charset="0"/>
              <a:ea typeface="楷体_GB2312"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animEffect transition="in" filter="fade">
                                      <p:cBhvr>
                                        <p:cTn id="15" dur="500"/>
                                        <p:tgtEl>
                                          <p:spTgt spid="9">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
                                            <p:txEl>
                                              <p:pRg st="4" end="4"/>
                                            </p:txEl>
                                          </p:spTgt>
                                        </p:tgtEl>
                                        <p:attrNameLst>
                                          <p:attrName>style.visibility</p:attrName>
                                        </p:attrNameLst>
                                      </p:cBhvr>
                                      <p:to>
                                        <p:strVal val="visible"/>
                                      </p:to>
                                    </p:set>
                                    <p:animEffect transition="in" filter="fade">
                                      <p:cBhvr>
                                        <p:cTn id="18" dur="500"/>
                                        <p:tgtEl>
                                          <p:spTgt spid="9">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animEffect transition="in" filter="fade">
                                      <p:cBhvr>
                                        <p:cTn id="21" dur="500"/>
                                        <p:tgtEl>
                                          <p:spTgt spid="9">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9">
                                            <p:txEl>
                                              <p:pRg st="6" end="6"/>
                                            </p:txEl>
                                          </p:spTgt>
                                        </p:tgtEl>
                                        <p:attrNameLst>
                                          <p:attrName>style.visibility</p:attrName>
                                        </p:attrNameLst>
                                      </p:cBhvr>
                                      <p:to>
                                        <p:strVal val="visible"/>
                                      </p:to>
                                    </p:set>
                                    <p:animEffect transition="in" filter="fade">
                                      <p:cBhvr>
                                        <p:cTn id="24" dur="500"/>
                                        <p:tgtEl>
                                          <p:spTgt spid="9">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9">
                                            <p:txEl>
                                              <p:pRg st="7" end="7"/>
                                            </p:txEl>
                                          </p:spTgt>
                                        </p:tgtEl>
                                        <p:attrNameLst>
                                          <p:attrName>style.visibility</p:attrName>
                                        </p:attrNameLst>
                                      </p:cBhvr>
                                      <p:to>
                                        <p:strVal val="visible"/>
                                      </p:to>
                                    </p:set>
                                    <p:animEffect transition="in" filter="fade">
                                      <p:cBhvr>
                                        <p:cTn id="27"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5602" name="TextBox 8"/>
          <p:cNvSpPr txBox="1">
            <a:spLocks noChangeArrowheads="1"/>
          </p:cNvSpPr>
          <p:nvPr/>
        </p:nvSpPr>
        <p:spPr bwMode="auto">
          <a:xfrm>
            <a:off x="314325" y="404813"/>
            <a:ext cx="8574088" cy="4893647"/>
          </a:xfrm>
          <a:prstGeom prst="rect">
            <a:avLst/>
          </a:prstGeom>
          <a:noFill/>
          <a:ln w="9525">
            <a:noFill/>
            <a:miter lim="800000"/>
            <a:headEnd/>
            <a:tailEnd/>
          </a:ln>
        </p:spPr>
        <p:txBody>
          <a:bodyPr>
            <a:spAutoFit/>
          </a:bodyPr>
          <a:lstStyle/>
          <a:p>
            <a:pPr>
              <a:lnSpc>
                <a:spcPct val="150000"/>
              </a:lnSpc>
            </a:pPr>
            <a:r>
              <a:rPr lang="zh-CN" altLang="en-US" sz="2600" dirty="0">
                <a:latin typeface="楷体_GB2312" pitchFamily="49" charset="-122"/>
                <a:ea typeface="楷体_GB2312" pitchFamily="49" charset="-122"/>
              </a:rPr>
              <a:t>    </a:t>
            </a:r>
            <a:r>
              <a:rPr lang="zh-CN" altLang="en-US" sz="2600" dirty="0" smtClean="0">
                <a:latin typeface="楷体_GB2312" pitchFamily="49" charset="-122"/>
                <a:ea typeface="楷体_GB2312" pitchFamily="49" charset="-122"/>
              </a:rPr>
              <a:t>   基本要求层内容</a:t>
            </a:r>
            <a:r>
              <a:rPr lang="zh-CN" altLang="en-US" sz="2600" dirty="0">
                <a:latin typeface="楷体_GB2312" pitchFamily="49" charset="-122"/>
                <a:ea typeface="楷体_GB2312" pitchFamily="49" charset="-122"/>
              </a:rPr>
              <a:t>是英语学习基础整体薄弱（一般以初一第二学期为基础且很不扎实）的学生完成的最高教学内容。如果班中学生整体</a:t>
            </a:r>
            <a:r>
              <a:rPr lang="zh-CN" altLang="en-US" sz="2600" dirty="0" smtClean="0">
                <a:latin typeface="楷体_GB2312" pitchFamily="49" charset="-122"/>
                <a:ea typeface="楷体_GB2312" pitchFamily="49" charset="-122"/>
              </a:rPr>
              <a:t>基础还薄弱</a:t>
            </a:r>
            <a:r>
              <a:rPr lang="zh-CN" altLang="en-US" sz="2600" dirty="0">
                <a:latin typeface="楷体_GB2312" pitchFamily="49" charset="-122"/>
                <a:ea typeface="楷体_GB2312" pitchFamily="49" charset="-122"/>
              </a:rPr>
              <a:t>，就将这五部分各环节的内容化为更简单的知识，或省去、减少某些</a:t>
            </a:r>
            <a:r>
              <a:rPr lang="zh-CN" altLang="en-US" sz="2600" dirty="0" smtClean="0">
                <a:latin typeface="楷体_GB2312" pitchFamily="49" charset="-122"/>
                <a:ea typeface="楷体_GB2312" pitchFamily="49" charset="-122"/>
              </a:rPr>
              <a:t>内容或任务</a:t>
            </a:r>
            <a:r>
              <a:rPr lang="zh-CN" altLang="en-US" sz="2600" dirty="0">
                <a:latin typeface="楷体_GB2312" pitchFamily="49" charset="-122"/>
                <a:ea typeface="楷体_GB2312" pitchFamily="49" charset="-122"/>
              </a:rPr>
              <a:t>，重组</a:t>
            </a:r>
            <a:r>
              <a:rPr lang="zh-CN" altLang="en-US" sz="2600" dirty="0" smtClean="0">
                <a:latin typeface="楷体_GB2312" pitchFamily="49" charset="-122"/>
                <a:ea typeface="楷体_GB2312" pitchFamily="49" charset="-122"/>
              </a:rPr>
              <a:t>内容、任务、活动完成</a:t>
            </a:r>
            <a:r>
              <a:rPr lang="zh-CN" altLang="en-US" sz="2600" dirty="0">
                <a:latin typeface="楷体_GB2312" pitchFamily="49" charset="-122"/>
                <a:ea typeface="楷体_GB2312" pitchFamily="49" charset="-122"/>
              </a:rPr>
              <a:t>必须的语言知识点即</a:t>
            </a:r>
            <a:r>
              <a:rPr lang="zh-CN" altLang="en-US" sz="2600" dirty="0" smtClean="0">
                <a:latin typeface="楷体_GB2312" pitchFamily="49" charset="-122"/>
                <a:ea typeface="楷体_GB2312" pitchFamily="49" charset="-122"/>
              </a:rPr>
              <a:t>可。对于</a:t>
            </a:r>
            <a:r>
              <a:rPr lang="zh-CN" altLang="en-US" sz="2600" dirty="0">
                <a:latin typeface="楷体_GB2312" pitchFamily="49" charset="-122"/>
                <a:ea typeface="楷体_GB2312" pitchFamily="49" charset="-122"/>
              </a:rPr>
              <a:t>班中少数稍好的学生来说，教师应给予指导：可以有选择性地要求学生进行自主学习或以课外小组形式互助学习单元中剩余的某些内容或任务，落实因材施教、补偿教学。</a:t>
            </a:r>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14325" y="455538"/>
            <a:ext cx="8574088" cy="4293483"/>
          </a:xfrm>
          <a:prstGeom prst="rect">
            <a:avLst/>
          </a:prstGeom>
          <a:noFill/>
          <a:ln w="9525">
            <a:noFill/>
            <a:miter lim="800000"/>
            <a:headEnd/>
            <a:tailEnd/>
          </a:ln>
        </p:spPr>
        <p:txBody>
          <a:bodyPr>
            <a:spAutoFit/>
          </a:bodyPr>
          <a:lstStyle/>
          <a:p>
            <a:pPr>
              <a:lnSpc>
                <a:spcPct val="150000"/>
              </a:lnSpc>
            </a:pPr>
            <a:r>
              <a:rPr lang="zh-CN" altLang="en-US" sz="2600" b="1" dirty="0">
                <a:latin typeface="楷体_GB2312" pitchFamily="49" charset="-122"/>
                <a:ea typeface="楷体_GB2312" pitchFamily="49" charset="-122"/>
              </a:rPr>
              <a:t> </a:t>
            </a:r>
            <a:r>
              <a:rPr lang="zh-CN" altLang="en-US" sz="2600" b="1" dirty="0" smtClean="0">
                <a:latin typeface="楷体_GB2312" pitchFamily="49" charset="-122"/>
                <a:ea typeface="楷体_GB2312" pitchFamily="49" charset="-122"/>
              </a:rPr>
              <a:t>   </a:t>
            </a:r>
            <a:r>
              <a:rPr lang="zh-CN" altLang="en-US" sz="2600" b="1" dirty="0" smtClean="0">
                <a:latin typeface="黑体" pitchFamily="49" charset="-122"/>
                <a:ea typeface="黑体" pitchFamily="49" charset="-122"/>
              </a:rPr>
              <a:t>  </a:t>
            </a:r>
            <a:r>
              <a:rPr lang="en-US" altLang="zh-CN" sz="2600" b="1" dirty="0" smtClean="0">
                <a:latin typeface="黑体" pitchFamily="49" charset="-122"/>
                <a:ea typeface="黑体" pitchFamily="49" charset="-122"/>
              </a:rPr>
              <a:t>B.</a:t>
            </a:r>
            <a:r>
              <a:rPr lang="zh-CN" altLang="en-US" sz="2600" b="1" dirty="0" smtClean="0">
                <a:latin typeface="黑体" pitchFamily="2" charset="-122"/>
                <a:ea typeface="黑体" pitchFamily="2" charset="-122"/>
              </a:rPr>
              <a:t>较</a:t>
            </a:r>
            <a:r>
              <a:rPr lang="zh-CN" altLang="en-US" sz="2600" b="1" dirty="0">
                <a:latin typeface="黑体" pitchFamily="2" charset="-122"/>
                <a:ea typeface="黑体" pitchFamily="2" charset="-122"/>
              </a:rPr>
              <a:t>高要求</a:t>
            </a:r>
            <a:r>
              <a:rPr lang="zh-CN" altLang="en-US" sz="2600" b="1" dirty="0" smtClean="0">
                <a:latin typeface="黑体" pitchFamily="2" charset="-122"/>
                <a:ea typeface="黑体" pitchFamily="2" charset="-122"/>
              </a:rPr>
              <a:t>层 </a:t>
            </a:r>
            <a:endParaRPr lang="zh-CN" altLang="en-US" sz="2600" b="1" dirty="0">
              <a:latin typeface="黑体" pitchFamily="2" charset="-122"/>
              <a:ea typeface="黑体" pitchFamily="2" charset="-122"/>
            </a:endParaRPr>
          </a:p>
          <a:p>
            <a:pPr>
              <a:lnSpc>
                <a:spcPct val="150000"/>
              </a:lnSpc>
            </a:pPr>
            <a:r>
              <a:rPr lang="zh-CN" altLang="en-US" sz="2600" dirty="0" smtClean="0">
                <a:latin typeface="Times New Roman" pitchFamily="18" charset="0"/>
                <a:ea typeface="楷体_GB2312" pitchFamily="49" charset="-122"/>
              </a:rPr>
              <a:t>         </a:t>
            </a:r>
            <a:r>
              <a:rPr lang="en-US" altLang="zh-CN" sz="2600" dirty="0" smtClean="0">
                <a:latin typeface="Times New Roman" pitchFamily="18" charset="0"/>
                <a:ea typeface="楷体_GB2312" pitchFamily="49" charset="-122"/>
              </a:rPr>
              <a:t>Reading </a:t>
            </a:r>
            <a:r>
              <a:rPr lang="en-US" altLang="zh-CN" sz="2600" dirty="0">
                <a:latin typeface="Times New Roman" pitchFamily="18" charset="0"/>
                <a:ea typeface="楷体_GB2312" pitchFamily="49" charset="-122"/>
              </a:rPr>
              <a:t>more</a:t>
            </a:r>
            <a:r>
              <a:rPr lang="zh-CN" altLang="en-US" sz="2600" dirty="0">
                <a:latin typeface="楷体_GB2312" pitchFamily="49" charset="-122"/>
                <a:ea typeface="楷体_GB2312" pitchFamily="49" charset="-122"/>
              </a:rPr>
              <a:t>（阅读提高）是较高要求的重点学习内容，但是，必须从基本要求层次的教学内容过渡到此节</a:t>
            </a:r>
            <a:r>
              <a:rPr lang="zh-CN" altLang="en-US" sz="2600" dirty="0" smtClean="0">
                <a:latin typeface="楷体_GB2312" pitchFamily="49" charset="-122"/>
                <a:ea typeface="楷体_GB2312" pitchFamily="49" charset="-122"/>
              </a:rPr>
              <a:t>内容上。即将</a:t>
            </a:r>
            <a:r>
              <a:rPr lang="zh-CN" altLang="en-US" sz="2600" dirty="0">
                <a:latin typeface="楷体_GB2312" pitchFamily="49" charset="-122"/>
                <a:ea typeface="楷体_GB2312" pitchFamily="49" charset="-122"/>
              </a:rPr>
              <a:t>基本</a:t>
            </a:r>
            <a:r>
              <a:rPr lang="zh-CN" altLang="en-US" sz="2600" dirty="0" smtClean="0">
                <a:latin typeface="楷体_GB2312" pitchFamily="49" charset="-122"/>
                <a:ea typeface="楷体_GB2312" pitchFamily="49" charset="-122"/>
              </a:rPr>
              <a:t>要求层的</a:t>
            </a:r>
            <a:r>
              <a:rPr lang="zh-CN" altLang="en-US" sz="2600" dirty="0" smtClean="0">
                <a:latin typeface="Times New Roman" pitchFamily="18" charset="0"/>
                <a:ea typeface="楷体_GB2312" pitchFamily="49" charset="-122"/>
                <a:cs typeface="Times New Roman" pitchFamily="18" charset="0"/>
              </a:rPr>
              <a:t> </a:t>
            </a:r>
            <a:r>
              <a:rPr lang="en-US" altLang="zh-CN" sz="2600" dirty="0">
                <a:latin typeface="Times New Roman" pitchFamily="18" charset="0"/>
                <a:ea typeface="楷体_GB2312" pitchFamily="49" charset="-122"/>
                <a:cs typeface="Times New Roman" pitchFamily="18" charset="0"/>
              </a:rPr>
              <a:t>5 </a:t>
            </a:r>
            <a:r>
              <a:rPr lang="zh-CN" altLang="en-US" sz="2600" dirty="0">
                <a:latin typeface="Times New Roman" pitchFamily="18" charset="0"/>
                <a:ea typeface="楷体_GB2312" pitchFamily="49" charset="-122"/>
                <a:cs typeface="Times New Roman" pitchFamily="18" charset="0"/>
              </a:rPr>
              <a:t>个</a:t>
            </a:r>
            <a:r>
              <a:rPr lang="zh-CN" altLang="en-US" sz="2600" dirty="0">
                <a:latin typeface="楷体_GB2312" pitchFamily="49" charset="-122"/>
                <a:ea typeface="楷体_GB2312" pitchFamily="49" charset="-122"/>
              </a:rPr>
              <a:t>部分内容有选择性地重组或增加与删减其中的任务活动</a:t>
            </a:r>
            <a:r>
              <a:rPr lang="zh-CN" altLang="en-US" sz="2600" dirty="0" smtClean="0">
                <a:latin typeface="楷体_GB2312" pitchFamily="49" charset="-122"/>
                <a:ea typeface="楷体_GB2312" pitchFamily="49" charset="-122"/>
              </a:rPr>
              <a:t>，再与</a:t>
            </a:r>
            <a:r>
              <a:rPr lang="zh-CN" altLang="en-US" sz="2600" dirty="0" smtClean="0">
                <a:latin typeface="Times New Roman" pitchFamily="18" charset="0"/>
                <a:ea typeface="楷体_GB2312" pitchFamily="49" charset="-122"/>
                <a:cs typeface="Times New Roman" pitchFamily="18" charset="0"/>
              </a:rPr>
              <a:t> </a:t>
            </a:r>
            <a:r>
              <a:rPr lang="en-US" altLang="zh-CN" sz="2600" dirty="0" smtClean="0">
                <a:latin typeface="Times New Roman" pitchFamily="18" charset="0"/>
                <a:ea typeface="楷体_GB2312" pitchFamily="49" charset="-122"/>
              </a:rPr>
              <a:t>Reading </a:t>
            </a:r>
            <a:r>
              <a:rPr lang="en-US" altLang="zh-CN" sz="2600" dirty="0">
                <a:latin typeface="Times New Roman" pitchFamily="18" charset="0"/>
                <a:ea typeface="楷体_GB2312" pitchFamily="49" charset="-122"/>
              </a:rPr>
              <a:t>more</a:t>
            </a:r>
            <a:r>
              <a:rPr lang="zh-CN" altLang="en-US" sz="2600" dirty="0">
                <a:latin typeface="楷体_GB2312" pitchFamily="49" charset="-122"/>
                <a:ea typeface="楷体_GB2312" pitchFamily="49" charset="-122"/>
              </a:rPr>
              <a:t>（阅读提高</a:t>
            </a:r>
            <a:r>
              <a:rPr lang="zh-CN" altLang="en-US" sz="2600" dirty="0" smtClean="0">
                <a:latin typeface="楷体_GB2312" pitchFamily="49" charset="-122"/>
                <a:ea typeface="楷体_GB2312" pitchFamily="49" charset="-122"/>
              </a:rPr>
              <a:t>）结合，</a:t>
            </a:r>
            <a:r>
              <a:rPr lang="zh-CN" altLang="en-US" sz="2600" dirty="0">
                <a:latin typeface="楷体_GB2312" pitchFamily="49" charset="-122"/>
                <a:ea typeface="楷体_GB2312" pitchFamily="49" charset="-122"/>
              </a:rPr>
              <a:t>构成较</a:t>
            </a:r>
            <a:r>
              <a:rPr lang="zh-CN" altLang="en-US" sz="2600" dirty="0" smtClean="0">
                <a:latin typeface="楷体_GB2312" pitchFamily="49" charset="-122"/>
                <a:ea typeface="楷体_GB2312" pitchFamily="49" charset="-122"/>
              </a:rPr>
              <a:t>高要求层的教学内容；成为整体</a:t>
            </a:r>
            <a:r>
              <a:rPr lang="zh-CN" altLang="en-US" sz="2600" dirty="0">
                <a:latin typeface="楷体_GB2312" pitchFamily="49" charset="-122"/>
                <a:ea typeface="楷体_GB2312" pitchFamily="49" charset="-122"/>
              </a:rPr>
              <a:t>较好些学生的教学任务</a:t>
            </a:r>
            <a:r>
              <a:rPr lang="zh-CN" altLang="en-US" sz="2600" dirty="0" smtClean="0">
                <a:latin typeface="楷体_GB2312" pitchFamily="49" charset="-122"/>
                <a:ea typeface="楷体_GB2312" pitchFamily="49" charset="-122"/>
              </a:rPr>
              <a:t>。</a:t>
            </a:r>
            <a:endParaRPr lang="zh-CN" altLang="en-US" sz="2600" dirty="0">
              <a:latin typeface="楷体_GB2312" pitchFamily="49" charset="-122"/>
              <a:ea typeface="楷体_GB2312"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7650" name="TextBox 8"/>
          <p:cNvSpPr txBox="1">
            <a:spLocks noChangeArrowheads="1"/>
          </p:cNvSpPr>
          <p:nvPr/>
        </p:nvSpPr>
        <p:spPr bwMode="auto">
          <a:xfrm>
            <a:off x="314325" y="404813"/>
            <a:ext cx="8574088" cy="6093976"/>
          </a:xfrm>
          <a:prstGeom prst="rect">
            <a:avLst/>
          </a:prstGeom>
          <a:noFill/>
          <a:ln w="9525">
            <a:noFill/>
            <a:miter lim="800000"/>
            <a:headEnd/>
            <a:tailEnd/>
          </a:ln>
        </p:spPr>
        <p:txBody>
          <a:bodyPr>
            <a:spAutoFit/>
          </a:bodyPr>
          <a:lstStyle/>
          <a:p>
            <a:pPr>
              <a:lnSpc>
                <a:spcPct val="150000"/>
              </a:lnSpc>
            </a:pPr>
            <a:r>
              <a:rPr lang="zh-CN" altLang="en-US" sz="2600" dirty="0">
                <a:latin typeface="楷体_GB2312" pitchFamily="49" charset="-122"/>
                <a:ea typeface="楷体_GB2312" pitchFamily="49" charset="-122"/>
              </a:rPr>
              <a:t>    </a:t>
            </a:r>
            <a:r>
              <a:rPr lang="zh-CN" altLang="en-US" sz="2600" dirty="0" smtClean="0">
                <a:latin typeface="楷体_GB2312" pitchFamily="49" charset="-122"/>
                <a:ea typeface="楷体_GB2312" pitchFamily="49" charset="-122"/>
              </a:rPr>
              <a:t>   </a:t>
            </a:r>
            <a:r>
              <a:rPr lang="en-US" altLang="zh-CN" sz="2600" dirty="0" smtClean="0">
                <a:latin typeface="Times New Roman" pitchFamily="18" charset="0"/>
                <a:ea typeface="楷体_GB2312" pitchFamily="49" charset="-122"/>
                <a:cs typeface="Times New Roman" pitchFamily="18" charset="0"/>
              </a:rPr>
              <a:t>Tips </a:t>
            </a:r>
            <a:r>
              <a:rPr lang="zh-CN" altLang="en-US" sz="2600" dirty="0" smtClean="0">
                <a:latin typeface="楷体_GB2312" pitchFamily="49" charset="-122"/>
                <a:ea typeface="楷体_GB2312" pitchFamily="49" charset="-122"/>
              </a:rPr>
              <a:t>是补充主题内容的自主学习的参考内容，适合各层次学生。</a:t>
            </a:r>
            <a:endParaRPr lang="en-US" altLang="zh-CN" sz="2600" dirty="0" smtClean="0">
              <a:latin typeface="楷体_GB2312" pitchFamily="49" charset="-122"/>
              <a:ea typeface="楷体_GB2312" pitchFamily="49" charset="-122"/>
            </a:endParaRPr>
          </a:p>
          <a:p>
            <a:pPr>
              <a:lnSpc>
                <a:spcPct val="150000"/>
              </a:lnSpc>
            </a:pPr>
            <a:r>
              <a:rPr lang="en-US" altLang="zh-CN" sz="2600" dirty="0" smtClean="0">
                <a:latin typeface="楷体_GB2312" pitchFamily="49" charset="-122"/>
                <a:ea typeface="楷体_GB2312" pitchFamily="49" charset="-122"/>
              </a:rPr>
              <a:t>       </a:t>
            </a:r>
            <a:r>
              <a:rPr lang="zh-CN" altLang="en-US" sz="2600" dirty="0" smtClean="0">
                <a:latin typeface="楷体_GB2312" pitchFamily="49" charset="-122"/>
                <a:ea typeface="楷体_GB2312" pitchFamily="49" charset="-122"/>
              </a:rPr>
              <a:t>综上所述</a:t>
            </a:r>
            <a:r>
              <a:rPr lang="zh-CN" altLang="en-US" sz="2600" dirty="0">
                <a:latin typeface="楷体_GB2312" pitchFamily="49" charset="-122"/>
                <a:ea typeface="楷体_GB2312" pitchFamily="49" charset="-122"/>
              </a:rPr>
              <a:t>，本教材在基本</a:t>
            </a:r>
            <a:r>
              <a:rPr lang="zh-CN" altLang="en-US" sz="2600" dirty="0" smtClean="0">
                <a:latin typeface="楷体_GB2312" pitchFamily="49" charset="-122"/>
                <a:ea typeface="楷体_GB2312" pitchFamily="49" charset="-122"/>
              </a:rPr>
              <a:t>要求层所</a:t>
            </a:r>
            <a:r>
              <a:rPr lang="zh-CN" altLang="en-US" sz="2600" dirty="0">
                <a:latin typeface="楷体_GB2312" pitchFamily="49" charset="-122"/>
                <a:ea typeface="楷体_GB2312" pitchFamily="49" charset="-122"/>
              </a:rPr>
              <a:t>提供的内容是着眼于为全国不同地区、学校或班级的一般薄弱</a:t>
            </a:r>
            <a:r>
              <a:rPr lang="zh-CN" altLang="en-US" sz="2600" dirty="0" smtClean="0">
                <a:latin typeface="楷体_GB2312" pitchFamily="49" charset="-122"/>
                <a:ea typeface="楷体_GB2312" pitchFamily="49" charset="-122"/>
              </a:rPr>
              <a:t>水平学生</a:t>
            </a:r>
            <a:r>
              <a:rPr lang="zh-CN" altLang="en-US" sz="2600" dirty="0">
                <a:latin typeface="楷体_GB2312" pitchFamily="49" charset="-122"/>
                <a:ea typeface="楷体_GB2312" pitchFamily="49" charset="-122"/>
              </a:rPr>
              <a:t>所</a:t>
            </a:r>
            <a:r>
              <a:rPr lang="zh-CN" altLang="en-US" sz="2600" dirty="0" smtClean="0">
                <a:latin typeface="楷体_GB2312" pitchFamily="49" charset="-122"/>
                <a:ea typeface="楷体_GB2312" pitchFamily="49" charset="-122"/>
              </a:rPr>
              <a:t>学的内容</a:t>
            </a:r>
            <a:r>
              <a:rPr lang="zh-CN" altLang="en-US" sz="2600" dirty="0">
                <a:latin typeface="楷体_GB2312" pitchFamily="49" charset="-122"/>
                <a:ea typeface="楷体_GB2312" pitchFamily="49" charset="-122"/>
              </a:rPr>
              <a:t>。由于不同班级学生整体差异不同，教师要创造性地重组、增减教材</a:t>
            </a:r>
            <a:r>
              <a:rPr lang="zh-CN" altLang="en-US" sz="2600" dirty="0" smtClean="0">
                <a:latin typeface="楷体_GB2312" pitchFamily="49" charset="-122"/>
                <a:ea typeface="楷体_GB2312" pitchFamily="49" charset="-122"/>
              </a:rPr>
              <a:t>内容或任务，运用学生</a:t>
            </a:r>
            <a:r>
              <a:rPr lang="zh-CN" altLang="en-US" sz="2600" dirty="0">
                <a:latin typeface="楷体_GB2312" pitchFamily="49" charset="-122"/>
                <a:ea typeface="楷体_GB2312" pitchFamily="49" charset="-122"/>
              </a:rPr>
              <a:t>喜欢的</a:t>
            </a:r>
            <a:r>
              <a:rPr lang="zh-CN" altLang="en-US" sz="2600" dirty="0" smtClean="0">
                <a:latin typeface="楷体_GB2312" pitchFamily="49" charset="-122"/>
                <a:ea typeface="楷体_GB2312" pitchFamily="49" charset="-122"/>
              </a:rPr>
              <a:t>活动多种方式</a:t>
            </a:r>
            <a:r>
              <a:rPr lang="zh-CN" altLang="en-US" sz="2600" dirty="0">
                <a:latin typeface="楷体_GB2312" pitchFamily="49" charset="-122"/>
                <a:ea typeface="楷体_GB2312" pitchFamily="49" charset="-122"/>
              </a:rPr>
              <a:t>、灵活地处理</a:t>
            </a:r>
            <a:r>
              <a:rPr lang="zh-CN" altLang="en-US" sz="2600" dirty="0" smtClean="0">
                <a:latin typeface="楷体_GB2312" pitchFamily="49" charset="-122"/>
                <a:ea typeface="楷体_GB2312" pitchFamily="49" charset="-122"/>
              </a:rPr>
              <a:t>教材。如果减少</a:t>
            </a:r>
            <a:r>
              <a:rPr lang="zh-CN" altLang="en-US" sz="2600" dirty="0">
                <a:latin typeface="楷体_GB2312" pitchFamily="49" charset="-122"/>
                <a:ea typeface="楷体_GB2312" pitchFamily="49" charset="-122"/>
              </a:rPr>
              <a:t>内容为学习基础整体薄弱（一般以初一第二学期为基础且很不扎实）的班级实施教学。全部</a:t>
            </a:r>
            <a:r>
              <a:rPr lang="zh-CN" altLang="en-US" sz="2600" dirty="0" smtClean="0">
                <a:latin typeface="楷体_GB2312" pitchFamily="49" charset="-122"/>
                <a:ea typeface="楷体_GB2312" pitchFamily="49" charset="-122"/>
              </a:rPr>
              <a:t>消化或</a:t>
            </a:r>
            <a:r>
              <a:rPr lang="zh-CN" altLang="en-US" sz="2600" dirty="0">
                <a:latin typeface="楷体_GB2312" pitchFamily="49" charset="-122"/>
                <a:ea typeface="楷体_GB2312" pitchFamily="49" charset="-122"/>
              </a:rPr>
              <a:t>增加教学</a:t>
            </a:r>
            <a:r>
              <a:rPr lang="zh-CN" altLang="en-US" sz="2600" dirty="0" smtClean="0">
                <a:latin typeface="楷体_GB2312" pitchFamily="49" charset="-122"/>
                <a:ea typeface="楷体_GB2312" pitchFamily="49" charset="-122"/>
              </a:rPr>
              <a:t>内容和活动</a:t>
            </a:r>
            <a:r>
              <a:rPr lang="zh-CN" altLang="en-US" sz="2600" dirty="0">
                <a:latin typeface="楷体_GB2312" pitchFamily="49" charset="-122"/>
                <a:ea typeface="楷体_GB2312" pitchFamily="49" charset="-122"/>
              </a:rPr>
              <a:t>可为较好的班级学生实施教学，从而实现教材使用的最理想化。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14325" y="404813"/>
            <a:ext cx="8574088" cy="6186309"/>
          </a:xfrm>
          <a:prstGeom prst="rect">
            <a:avLst/>
          </a:prstGeom>
          <a:noFill/>
          <a:ln w="9525">
            <a:noFill/>
            <a:miter lim="800000"/>
            <a:headEnd/>
            <a:tailEnd/>
          </a:ln>
        </p:spPr>
        <p:txBody>
          <a:bodyPr>
            <a:spAutoFit/>
          </a:bodyPr>
          <a:lstStyle/>
          <a:p>
            <a:pPr>
              <a:lnSpc>
                <a:spcPct val="150000"/>
              </a:lnSpc>
            </a:pPr>
            <a:r>
              <a:rPr lang="zh-CN" altLang="en-US" sz="2800" b="1" dirty="0">
                <a:latin typeface="Calibri" pitchFamily="34" charset="0"/>
              </a:rPr>
              <a:t>   </a:t>
            </a:r>
            <a:r>
              <a:rPr lang="zh-CN" altLang="en-US" sz="2800" b="1" dirty="0" smtClean="0">
                <a:latin typeface="Calibri" pitchFamily="34" charset="0"/>
              </a:rPr>
              <a:t>     </a:t>
            </a:r>
            <a:r>
              <a:rPr lang="zh-CN" altLang="en-US" sz="2800" b="1" dirty="0" smtClean="0">
                <a:latin typeface="黑体" pitchFamily="2" charset="-122"/>
                <a:ea typeface="黑体" pitchFamily="2" charset="-122"/>
              </a:rPr>
              <a:t>（</a:t>
            </a:r>
            <a:r>
              <a:rPr lang="zh-CN" altLang="zh-CN" sz="2800" b="1" dirty="0">
                <a:latin typeface="黑体" pitchFamily="2" charset="-122"/>
                <a:ea typeface="黑体" pitchFamily="2" charset="-122"/>
              </a:rPr>
              <a:t>三</a:t>
            </a:r>
            <a:r>
              <a:rPr lang="zh-CN" altLang="en-US" sz="2800" b="1" dirty="0" smtClean="0">
                <a:latin typeface="黑体" pitchFamily="2" charset="-122"/>
                <a:ea typeface="黑体" pitchFamily="2" charset="-122"/>
              </a:rPr>
              <a:t>）</a:t>
            </a:r>
            <a:r>
              <a:rPr lang="zh-CN" altLang="zh-CN" sz="2800" b="1" dirty="0" smtClean="0">
                <a:latin typeface="黑体" pitchFamily="2" charset="-122"/>
                <a:ea typeface="黑体" pitchFamily="2" charset="-122"/>
              </a:rPr>
              <a:t>单元</a:t>
            </a:r>
            <a:r>
              <a:rPr lang="zh-CN" altLang="en-US" sz="2800" b="1" dirty="0">
                <a:latin typeface="黑体" pitchFamily="2" charset="-122"/>
                <a:ea typeface="黑体" pitchFamily="2" charset="-122"/>
              </a:rPr>
              <a:t>内容</a:t>
            </a:r>
            <a:r>
              <a:rPr lang="zh-CN" altLang="zh-CN" sz="2800" b="1" dirty="0">
                <a:latin typeface="黑体" pitchFamily="2" charset="-122"/>
                <a:ea typeface="黑体" pitchFamily="2" charset="-122"/>
              </a:rPr>
              <a:t>层次</a:t>
            </a:r>
            <a:r>
              <a:rPr lang="zh-CN" altLang="en-US" sz="2800" b="1" dirty="0" smtClean="0">
                <a:latin typeface="黑体" pitchFamily="2" charset="-122"/>
                <a:ea typeface="黑体" pitchFamily="2" charset="-122"/>
              </a:rPr>
              <a:t>划分的</a:t>
            </a:r>
            <a:r>
              <a:rPr lang="zh-CN" altLang="zh-CN" sz="2800" b="1" dirty="0" smtClean="0">
                <a:latin typeface="黑体" pitchFamily="2" charset="-122"/>
                <a:ea typeface="黑体" pitchFamily="2" charset="-122"/>
              </a:rPr>
              <a:t>课时安排建议</a:t>
            </a:r>
            <a:r>
              <a:rPr lang="zh-CN" altLang="en-US" sz="2800" b="1" dirty="0" smtClean="0">
                <a:latin typeface="黑体" pitchFamily="2" charset="-122"/>
                <a:ea typeface="黑体" pitchFamily="2" charset="-122"/>
              </a:rPr>
              <a:t>，</a:t>
            </a:r>
            <a:r>
              <a:rPr lang="zh-CN" altLang="zh-CN" sz="2800" b="1" dirty="0" smtClean="0">
                <a:latin typeface="黑体" pitchFamily="2" charset="-122"/>
                <a:ea typeface="黑体" pitchFamily="2" charset="-122"/>
              </a:rPr>
              <a:t>以</a:t>
            </a:r>
            <a:r>
              <a:rPr lang="en-US" altLang="zh-CN" sz="2800" b="1" dirty="0" smtClean="0">
                <a:latin typeface="Calibri" pitchFamily="34" charset="0"/>
              </a:rPr>
              <a:t> </a:t>
            </a:r>
            <a:r>
              <a:rPr lang="en-US" altLang="zh-CN" sz="2800" b="1" dirty="0" smtClean="0">
                <a:latin typeface="Times New Roman" pitchFamily="18" charset="0"/>
                <a:cs typeface="Times New Roman" pitchFamily="18" charset="0"/>
              </a:rPr>
              <a:t>Unit 1 </a:t>
            </a:r>
            <a:r>
              <a:rPr lang="zh-CN" altLang="zh-CN" sz="2800" b="1" dirty="0" smtClean="0">
                <a:latin typeface="黑体" pitchFamily="2" charset="-122"/>
                <a:ea typeface="黑体" pitchFamily="2" charset="-122"/>
              </a:rPr>
              <a:t>为例</a:t>
            </a:r>
            <a:r>
              <a:rPr lang="zh-CN" altLang="en-US" sz="2800" b="1" dirty="0" smtClean="0">
                <a:latin typeface="黑体" pitchFamily="2" charset="-122"/>
                <a:ea typeface="黑体" pitchFamily="2" charset="-122"/>
              </a:rPr>
              <a:t>。</a:t>
            </a:r>
            <a:endParaRPr lang="en-US" altLang="zh-CN" sz="2800" b="1" dirty="0">
              <a:latin typeface="黑体" pitchFamily="2" charset="-122"/>
              <a:ea typeface="黑体" pitchFamily="2" charset="-122"/>
            </a:endParaRPr>
          </a:p>
          <a:p>
            <a:pPr>
              <a:lnSpc>
                <a:spcPct val="150000"/>
              </a:lnSpc>
            </a:pPr>
            <a:r>
              <a:rPr lang="en-US" altLang="zh-CN" sz="2600" dirty="0">
                <a:latin typeface="楷体_GB2312" pitchFamily="49" charset="-122"/>
                <a:ea typeface="楷体_GB2312" pitchFamily="49" charset="-122"/>
              </a:rPr>
              <a:t>    </a:t>
            </a:r>
            <a:r>
              <a:rPr lang="en-US" altLang="zh-CN" sz="2600" dirty="0" smtClean="0">
                <a:latin typeface="楷体_GB2312" pitchFamily="49" charset="-122"/>
                <a:ea typeface="楷体_GB2312" pitchFamily="49" charset="-122"/>
              </a:rPr>
              <a:t>    1</a:t>
            </a:r>
            <a:r>
              <a:rPr lang="en-US" altLang="zh-CN" sz="2600" dirty="0">
                <a:latin typeface="楷体_GB2312" pitchFamily="49" charset="-122"/>
                <a:ea typeface="楷体_GB2312" pitchFamily="49" charset="-122"/>
              </a:rPr>
              <a:t>.</a:t>
            </a:r>
            <a:r>
              <a:rPr lang="zh-CN" altLang="en-US" sz="2600" dirty="0">
                <a:latin typeface="楷体_GB2312" pitchFamily="49" charset="-122"/>
                <a:ea typeface="楷体_GB2312" pitchFamily="49" charset="-122"/>
              </a:rPr>
              <a:t>以下方案设计是以学生整体基础较为薄弱、只能完成基本要求层次的内容为准。</a:t>
            </a:r>
            <a:endParaRPr lang="en-US" altLang="zh-CN" sz="2600" dirty="0">
              <a:latin typeface="楷体_GB2312" pitchFamily="49" charset="-122"/>
              <a:ea typeface="楷体_GB2312" pitchFamily="49" charset="-122"/>
            </a:endParaRPr>
          </a:p>
          <a:p>
            <a:pPr>
              <a:lnSpc>
                <a:spcPct val="150000"/>
              </a:lnSpc>
            </a:pPr>
            <a:r>
              <a:rPr lang="zh-CN" altLang="en-US" sz="2600" dirty="0">
                <a:latin typeface="楷体_GB2312" pitchFamily="49" charset="-122"/>
                <a:ea typeface="楷体_GB2312" pitchFamily="49" charset="-122"/>
              </a:rPr>
              <a:t>  </a:t>
            </a:r>
            <a:r>
              <a:rPr lang="zh-CN" altLang="en-US" sz="2600" dirty="0" smtClean="0">
                <a:latin typeface="楷体_GB2312" pitchFamily="49" charset="-122"/>
                <a:ea typeface="楷体_GB2312" pitchFamily="49" charset="-122"/>
              </a:rPr>
              <a:t>     </a:t>
            </a:r>
            <a:r>
              <a:rPr lang="zh-CN" altLang="en-US" sz="2600" b="1" dirty="0">
                <a:latin typeface="楷体_GB2312" pitchFamily="49" charset="-122"/>
                <a:ea typeface="楷体_GB2312" pitchFamily="49" charset="-122"/>
              </a:rPr>
              <a:t>方案一</a:t>
            </a:r>
            <a:r>
              <a:rPr lang="en-US" altLang="zh-CN" sz="2600" dirty="0">
                <a:latin typeface="楷体_GB2312" pitchFamily="49" charset="-122"/>
                <a:ea typeface="楷体_GB2312" pitchFamily="49" charset="-122"/>
              </a:rPr>
              <a:t>: </a:t>
            </a:r>
            <a:r>
              <a:rPr lang="zh-CN" altLang="en-US" sz="2600" dirty="0">
                <a:latin typeface="楷体_GB2312" pitchFamily="49" charset="-122"/>
                <a:ea typeface="楷体_GB2312" pitchFamily="49" charset="-122"/>
              </a:rPr>
              <a:t>按单元编写顺序依次开展</a:t>
            </a:r>
            <a:r>
              <a:rPr lang="zh-CN" altLang="en-US" sz="2600" dirty="0" smtClean="0">
                <a:latin typeface="楷体_GB2312" pitchFamily="49" charset="-122"/>
                <a:ea typeface="楷体_GB2312" pitchFamily="49" charset="-122"/>
              </a:rPr>
              <a:t>教学任务或活动</a:t>
            </a:r>
            <a:r>
              <a:rPr lang="zh-CN" altLang="en-US" sz="2600" dirty="0">
                <a:latin typeface="楷体_GB2312" pitchFamily="49" charset="-122"/>
                <a:ea typeface="楷体_GB2312" pitchFamily="49" charset="-122"/>
              </a:rPr>
              <a:t>（千万不要</a:t>
            </a:r>
            <a:r>
              <a:rPr lang="zh-CN" altLang="en-US" sz="2600" dirty="0" smtClean="0">
                <a:latin typeface="楷体_GB2312" pitchFamily="49" charset="-122"/>
                <a:ea typeface="楷体_GB2312" pitchFamily="49" charset="-122"/>
              </a:rPr>
              <a:t>含 </a:t>
            </a:r>
            <a:r>
              <a:rPr lang="en-US" altLang="zh-CN" sz="2600" dirty="0" smtClean="0">
                <a:latin typeface="Times New Roman" pitchFamily="18" charset="0"/>
                <a:ea typeface="楷体_GB2312" pitchFamily="49" charset="-122"/>
                <a:cs typeface="Times New Roman" pitchFamily="18" charset="0"/>
              </a:rPr>
              <a:t>Reading more</a:t>
            </a:r>
            <a:r>
              <a:rPr lang="zh-CN" altLang="en-US" sz="2600" dirty="0" smtClean="0">
                <a:latin typeface="楷体_GB2312" pitchFamily="49" charset="-122"/>
                <a:ea typeface="楷体_GB2312" pitchFamily="49" charset="-122"/>
              </a:rPr>
              <a:t> （阅读提高）一</a:t>
            </a:r>
            <a:r>
              <a:rPr lang="zh-CN" altLang="en-US" sz="2600" dirty="0">
                <a:latin typeface="楷体_GB2312" pitchFamily="49" charset="-122"/>
                <a:ea typeface="楷体_GB2312" pitchFamily="49" charset="-122"/>
              </a:rPr>
              <a:t>节，因这是较高要求的重点</a:t>
            </a:r>
            <a:r>
              <a:rPr lang="zh-CN" altLang="en-US" sz="2600" dirty="0" smtClean="0">
                <a:latin typeface="楷体_GB2312" pitchFamily="49" charset="-122"/>
                <a:ea typeface="楷体_GB2312" pitchFamily="49" charset="-122"/>
              </a:rPr>
              <a:t>内容）</a:t>
            </a:r>
            <a:endParaRPr lang="zh-CN" altLang="en-US" sz="2600" dirty="0">
              <a:latin typeface="楷体_GB2312" pitchFamily="49" charset="-122"/>
              <a:ea typeface="楷体_GB2312" pitchFamily="49" charset="-122"/>
            </a:endParaRPr>
          </a:p>
          <a:p>
            <a:pPr>
              <a:lnSpc>
                <a:spcPct val="150000"/>
              </a:lnSpc>
            </a:pPr>
            <a:r>
              <a:rPr lang="zh-CN" altLang="en-US" sz="2600" dirty="0">
                <a:latin typeface="楷体_GB2312" pitchFamily="49" charset="-122"/>
                <a:ea typeface="楷体_GB2312" pitchFamily="49" charset="-122"/>
              </a:rPr>
              <a:t>   </a:t>
            </a:r>
            <a:r>
              <a:rPr lang="zh-CN" altLang="en-US" sz="2600" dirty="0" smtClean="0">
                <a:latin typeface="楷体_GB2312" pitchFamily="49" charset="-122"/>
                <a:ea typeface="楷体_GB2312" pitchFamily="49" charset="-122"/>
              </a:rPr>
              <a:t>    </a:t>
            </a:r>
            <a:r>
              <a:rPr lang="zh-CN" altLang="en-US" sz="2600" dirty="0">
                <a:latin typeface="楷体_GB2312" pitchFamily="49" charset="-122"/>
                <a:ea typeface="楷体_GB2312" pitchFamily="49" charset="-122"/>
              </a:rPr>
              <a:t>第一次</a:t>
            </a:r>
            <a:r>
              <a:rPr lang="zh-CN" altLang="en-US" sz="2600" dirty="0" smtClean="0">
                <a:latin typeface="楷体_GB2312" pitchFamily="49" charset="-122"/>
                <a:ea typeface="楷体_GB2312" pitchFamily="49" charset="-122"/>
              </a:rPr>
              <a:t>课（第</a:t>
            </a:r>
            <a:r>
              <a:rPr lang="zh-CN" altLang="en-US" sz="2600" dirty="0" smtClean="0">
                <a:latin typeface="Times New Roman" pitchFamily="18" charset="0"/>
                <a:ea typeface="楷体_GB2312" pitchFamily="49" charset="-122"/>
                <a:cs typeface="Times New Roman" pitchFamily="18" charset="0"/>
              </a:rPr>
              <a:t> </a:t>
            </a:r>
            <a:r>
              <a:rPr lang="en-US" altLang="zh-CN" sz="2600" dirty="0" smtClean="0">
                <a:latin typeface="Times New Roman" pitchFamily="18" charset="0"/>
                <a:ea typeface="楷体_GB2312" pitchFamily="49" charset="-122"/>
                <a:cs typeface="Times New Roman" pitchFamily="18" charset="0"/>
              </a:rPr>
              <a:t>1-2 </a:t>
            </a:r>
            <a:r>
              <a:rPr lang="zh-CN" altLang="en-US" sz="2600" dirty="0" smtClean="0">
                <a:latin typeface="楷体_GB2312" pitchFamily="49" charset="-122"/>
                <a:ea typeface="楷体_GB2312" pitchFamily="49" charset="-122"/>
              </a:rPr>
              <a:t>课时）</a:t>
            </a:r>
            <a:endParaRPr lang="en-US" altLang="zh-CN" sz="2600" dirty="0">
              <a:latin typeface="楷体_GB2312" pitchFamily="49" charset="-122"/>
              <a:ea typeface="楷体_GB2312" pitchFamily="49" charset="-122"/>
            </a:endParaRPr>
          </a:p>
          <a:p>
            <a:pPr>
              <a:lnSpc>
                <a:spcPct val="150000"/>
              </a:lnSpc>
            </a:pPr>
            <a:r>
              <a:rPr lang="en-US" altLang="zh-CN" sz="2600" dirty="0">
                <a:latin typeface="楷体_GB2312" pitchFamily="49" charset="-122"/>
                <a:ea typeface="楷体_GB2312" pitchFamily="49" charset="-122"/>
              </a:rPr>
              <a:t>   </a:t>
            </a:r>
            <a:r>
              <a:rPr lang="en-US" altLang="zh-CN" sz="2600" dirty="0" smtClean="0">
                <a:latin typeface="楷体_GB2312" pitchFamily="49" charset="-122"/>
                <a:ea typeface="楷体_GB2312" pitchFamily="49" charset="-122"/>
              </a:rPr>
              <a:t>   </a:t>
            </a:r>
            <a:r>
              <a:rPr lang="zh-CN" altLang="en-US" sz="2600" dirty="0">
                <a:latin typeface="楷体_GB2312" pitchFamily="49" charset="-122"/>
                <a:ea typeface="楷体_GB2312" pitchFamily="49" charset="-122"/>
              </a:rPr>
              <a:t>（</a:t>
            </a:r>
            <a:r>
              <a:rPr lang="en-US" altLang="zh-CN" sz="2600" dirty="0">
                <a:latin typeface="Times New Roman" pitchFamily="18" charset="0"/>
                <a:ea typeface="楷体_GB2312" pitchFamily="49" charset="-122"/>
              </a:rPr>
              <a:t>1</a:t>
            </a:r>
            <a:r>
              <a:rPr lang="zh-CN" altLang="en-US" sz="2600" dirty="0">
                <a:latin typeface="楷体_GB2312" pitchFamily="49" charset="-122"/>
                <a:ea typeface="楷体_GB2312" pitchFamily="49" charset="-122"/>
              </a:rPr>
              <a:t>）</a:t>
            </a:r>
            <a:r>
              <a:rPr lang="en-US" altLang="zh-CN" sz="2600" dirty="0">
                <a:latin typeface="Times New Roman" pitchFamily="18" charset="0"/>
                <a:ea typeface="楷体_GB2312" pitchFamily="49" charset="-122"/>
              </a:rPr>
              <a:t>Warming </a:t>
            </a:r>
            <a:r>
              <a:rPr lang="en-US" altLang="zh-CN" sz="2600" dirty="0" smtClean="0">
                <a:latin typeface="Times New Roman" pitchFamily="18" charset="0"/>
                <a:ea typeface="楷体_GB2312" pitchFamily="49" charset="-122"/>
              </a:rPr>
              <a:t>up</a:t>
            </a:r>
            <a:r>
              <a:rPr lang="zh-CN" altLang="en-US" sz="2600" dirty="0" smtClean="0">
                <a:latin typeface="Times New Roman" pitchFamily="18" charset="0"/>
                <a:ea typeface="楷体_GB2312" pitchFamily="49" charset="-122"/>
              </a:rPr>
              <a:t>（</a:t>
            </a:r>
            <a:r>
              <a:rPr lang="zh-CN" altLang="en-US" sz="2600" dirty="0" smtClean="0">
                <a:latin typeface="楷体_GB2312" pitchFamily="49" charset="-122"/>
                <a:ea typeface="楷体_GB2312" pitchFamily="49" charset="-122"/>
              </a:rPr>
              <a:t>热身</a:t>
            </a:r>
            <a:r>
              <a:rPr lang="zh-CN" altLang="en-US" sz="2600" dirty="0">
                <a:latin typeface="楷体_GB2312" pitchFamily="49" charset="-122"/>
                <a:ea typeface="楷体_GB2312" pitchFamily="49" charset="-122"/>
              </a:rPr>
              <a:t>练习或导</a:t>
            </a:r>
            <a:r>
              <a:rPr lang="zh-CN" altLang="en-US" sz="2600" dirty="0" smtClean="0">
                <a:latin typeface="楷体_GB2312" pitchFamily="49" charset="-122"/>
                <a:ea typeface="楷体_GB2312" pitchFamily="49" charset="-122"/>
              </a:rPr>
              <a:t>入）</a:t>
            </a:r>
            <a:endParaRPr lang="en-US" altLang="zh-CN" sz="2600" dirty="0">
              <a:latin typeface="楷体_GB2312" pitchFamily="49" charset="-122"/>
              <a:ea typeface="楷体_GB2312" pitchFamily="49" charset="-122"/>
            </a:endParaRPr>
          </a:p>
          <a:p>
            <a:pPr>
              <a:lnSpc>
                <a:spcPct val="150000"/>
              </a:lnSpc>
            </a:pPr>
            <a:r>
              <a:rPr lang="en-US" altLang="zh-CN" sz="2600" dirty="0">
                <a:latin typeface="楷体_GB2312" pitchFamily="49" charset="-122"/>
                <a:ea typeface="楷体_GB2312" pitchFamily="49" charset="-122"/>
              </a:rPr>
              <a:t>    </a:t>
            </a:r>
            <a:r>
              <a:rPr lang="en-US" altLang="zh-CN" sz="2600" dirty="0" smtClean="0">
                <a:latin typeface="楷体_GB2312" pitchFamily="49" charset="-122"/>
                <a:ea typeface="楷体_GB2312" pitchFamily="49" charset="-122"/>
              </a:rPr>
              <a:t>  </a:t>
            </a:r>
            <a:r>
              <a:rPr lang="zh-CN" altLang="en-US" sz="2600" dirty="0" smtClean="0">
                <a:latin typeface="楷体_GB2312" pitchFamily="49" charset="-122"/>
                <a:ea typeface="楷体_GB2312" pitchFamily="49" charset="-122"/>
              </a:rPr>
              <a:t>（</a:t>
            </a:r>
            <a:r>
              <a:rPr lang="en-US" altLang="zh-CN" sz="2600" dirty="0">
                <a:latin typeface="Times New Roman" pitchFamily="18" charset="0"/>
                <a:ea typeface="楷体_GB2312" pitchFamily="49" charset="-122"/>
              </a:rPr>
              <a:t>2</a:t>
            </a:r>
            <a:r>
              <a:rPr lang="zh-CN" altLang="en-US" sz="2600" dirty="0">
                <a:latin typeface="楷体_GB2312" pitchFamily="49" charset="-122"/>
                <a:ea typeface="楷体_GB2312" pitchFamily="49" charset="-122"/>
              </a:rPr>
              <a:t>）</a:t>
            </a:r>
            <a:r>
              <a:rPr lang="en-US" altLang="zh-CN" sz="2600" dirty="0">
                <a:latin typeface="Times New Roman" pitchFamily="18" charset="0"/>
                <a:ea typeface="楷体_GB2312" pitchFamily="49" charset="-122"/>
              </a:rPr>
              <a:t>Listening and speaking</a:t>
            </a:r>
            <a:r>
              <a:rPr lang="zh-CN" altLang="en-US" sz="2600" dirty="0">
                <a:latin typeface="楷体_GB2312" pitchFamily="49" charset="-122"/>
                <a:ea typeface="楷体_GB2312" pitchFamily="49" charset="-122"/>
              </a:rPr>
              <a:t>（听说）</a:t>
            </a:r>
            <a:r>
              <a:rPr lang="en-US" altLang="zh-CN" sz="2600" dirty="0">
                <a:latin typeface="楷体_GB2312" pitchFamily="49" charset="-122"/>
                <a:ea typeface="楷体_GB2312" pitchFamily="49" charset="-122"/>
              </a:rPr>
              <a:t>Part </a:t>
            </a:r>
            <a:r>
              <a:rPr lang="en-US" altLang="zh-CN" sz="2600" dirty="0">
                <a:latin typeface="Times New Roman" pitchFamily="18" charset="0"/>
                <a:ea typeface="楷体_GB2312" pitchFamily="49" charset="-122"/>
              </a:rPr>
              <a:t>A</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B</a:t>
            </a:r>
            <a:r>
              <a:rPr lang="zh-CN" altLang="en-US" sz="2600" dirty="0">
                <a:latin typeface="楷体_GB2312" pitchFamily="49" charset="-122"/>
                <a:ea typeface="楷体_GB2312" pitchFamily="49" charset="-122"/>
              </a:rPr>
              <a:t>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9">
                                            <p:txEl>
                                              <p:pRg st="4" end="4"/>
                                            </p:txEl>
                                          </p:spTgt>
                                        </p:tgtEl>
                                        <p:attrNameLst>
                                          <p:attrName>style.visibility</p:attrName>
                                        </p:attrNameLst>
                                      </p:cBhvr>
                                      <p:to>
                                        <p:strVal val="visible"/>
                                      </p:to>
                                    </p:set>
                                    <p:animEffect transition="in" filter="fade">
                                      <p:cBhvr>
                                        <p:cTn id="20" dur="500"/>
                                        <p:tgtEl>
                                          <p:spTgt spid="9">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animEffect transition="in" filter="fade">
                                      <p:cBhvr>
                                        <p:cTn id="23"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14325" y="404813"/>
            <a:ext cx="8574088" cy="5449887"/>
          </a:xfrm>
          <a:prstGeom prst="rect">
            <a:avLst/>
          </a:prstGeom>
          <a:noFill/>
          <a:ln w="9525">
            <a:noFill/>
            <a:miter lim="800000"/>
            <a:headEnd/>
            <a:tailEnd/>
          </a:ln>
        </p:spPr>
        <p:txBody>
          <a:bodyPr>
            <a:spAutoFit/>
          </a:bodyPr>
          <a:lstStyle/>
          <a:p>
            <a:pPr>
              <a:lnSpc>
                <a:spcPct val="150000"/>
              </a:lnSpc>
            </a:pPr>
            <a:r>
              <a:rPr lang="zh-CN" altLang="en-US" sz="2600" dirty="0">
                <a:latin typeface="Times New Roman" pitchFamily="18" charset="0"/>
                <a:ea typeface="楷体_GB2312" pitchFamily="49" charset="-122"/>
              </a:rPr>
              <a:t>      </a:t>
            </a:r>
            <a:r>
              <a:rPr lang="zh-CN" altLang="en-US" sz="2600" dirty="0" smtClean="0">
                <a:latin typeface="Times New Roman" pitchFamily="18" charset="0"/>
                <a:ea typeface="楷体_GB2312" pitchFamily="49" charset="-122"/>
              </a:rPr>
              <a:t>   </a:t>
            </a:r>
            <a:r>
              <a:rPr lang="zh-CN" altLang="en-US" sz="2600" dirty="0">
                <a:latin typeface="Times New Roman" pitchFamily="18" charset="0"/>
                <a:ea typeface="楷体_GB2312" pitchFamily="49" charset="-122"/>
              </a:rPr>
              <a:t>第二次课</a:t>
            </a:r>
            <a:r>
              <a:rPr lang="zh-CN" altLang="en-US" sz="2600" dirty="0" smtClean="0">
                <a:latin typeface="Times New Roman" pitchFamily="18" charset="0"/>
                <a:ea typeface="楷体_GB2312" pitchFamily="49" charset="-122"/>
              </a:rPr>
              <a:t>（</a:t>
            </a:r>
            <a:r>
              <a:rPr lang="zh-CN" altLang="en-US" sz="2600" dirty="0" smtClean="0">
                <a:latin typeface="楷体_GB2312" pitchFamily="49" charset="-122"/>
                <a:ea typeface="楷体_GB2312" pitchFamily="49" charset="-122"/>
              </a:rPr>
              <a:t>第</a:t>
            </a:r>
            <a:r>
              <a:rPr lang="zh-CN" altLang="en-US" sz="2600" dirty="0" smtClean="0">
                <a:latin typeface="Times New Roman" pitchFamily="18" charset="0"/>
                <a:ea typeface="楷体_GB2312" pitchFamily="49" charset="-122"/>
                <a:cs typeface="Times New Roman" pitchFamily="18" charset="0"/>
              </a:rPr>
              <a:t> </a:t>
            </a:r>
            <a:r>
              <a:rPr lang="en-US" altLang="zh-CN" sz="2600" dirty="0" smtClean="0">
                <a:latin typeface="Times New Roman" pitchFamily="18" charset="0"/>
                <a:ea typeface="楷体_GB2312" pitchFamily="49" charset="-122"/>
                <a:cs typeface="Times New Roman" pitchFamily="18" charset="0"/>
              </a:rPr>
              <a:t>3-4 </a:t>
            </a:r>
            <a:r>
              <a:rPr lang="zh-CN" altLang="en-US" sz="2600" dirty="0" smtClean="0">
                <a:latin typeface="楷体_GB2312" pitchFamily="49" charset="-122"/>
                <a:ea typeface="楷体_GB2312" pitchFamily="49" charset="-122"/>
              </a:rPr>
              <a:t>课时</a:t>
            </a:r>
            <a:r>
              <a:rPr lang="zh-CN" altLang="en-US" sz="2600" dirty="0" smtClean="0">
                <a:latin typeface="Times New Roman" pitchFamily="18" charset="0"/>
                <a:ea typeface="楷体_GB2312" pitchFamily="49" charset="-122"/>
              </a:rPr>
              <a:t>）</a:t>
            </a:r>
            <a:endParaRPr lang="zh-CN" altLang="en-US" sz="2600" dirty="0">
              <a:latin typeface="Times New Roman" pitchFamily="18" charset="0"/>
              <a:ea typeface="楷体_GB2312" pitchFamily="49" charset="-122"/>
            </a:endParaRPr>
          </a:p>
          <a:p>
            <a:pPr>
              <a:lnSpc>
                <a:spcPct val="150000"/>
              </a:lnSpc>
            </a:pPr>
            <a:r>
              <a:rPr lang="en-US" altLang="zh-CN" sz="2600" dirty="0">
                <a:latin typeface="Times New Roman" pitchFamily="18" charset="0"/>
                <a:ea typeface="楷体_GB2312" pitchFamily="49" charset="-122"/>
              </a:rPr>
              <a:t> </a:t>
            </a:r>
            <a:r>
              <a:rPr lang="en-US" altLang="zh-CN" sz="2600" dirty="0" smtClean="0">
                <a:latin typeface="Times New Roman" pitchFamily="18" charset="0"/>
                <a:ea typeface="楷体_GB2312" pitchFamily="49" charset="-122"/>
              </a:rPr>
              <a:t>        Reading </a:t>
            </a:r>
            <a:r>
              <a:rPr lang="en-US" altLang="zh-CN" sz="2600" dirty="0">
                <a:latin typeface="Times New Roman" pitchFamily="18" charset="0"/>
                <a:ea typeface="楷体_GB2312" pitchFamily="49" charset="-122"/>
              </a:rPr>
              <a:t>and writing</a:t>
            </a:r>
            <a:r>
              <a:rPr lang="zh-CN" altLang="en-US" sz="2600" dirty="0">
                <a:latin typeface="Times New Roman" pitchFamily="18" charset="0"/>
                <a:ea typeface="楷体_GB2312" pitchFamily="49" charset="-122"/>
              </a:rPr>
              <a:t>（读写）</a:t>
            </a:r>
            <a:r>
              <a:rPr lang="en-US" altLang="zh-CN" sz="2600" dirty="0">
                <a:latin typeface="Times New Roman" pitchFamily="18" charset="0"/>
                <a:ea typeface="楷体_GB2312" pitchFamily="49" charset="-122"/>
              </a:rPr>
              <a:t>Part A</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B</a:t>
            </a:r>
          </a:p>
          <a:p>
            <a:pPr>
              <a:lnSpc>
                <a:spcPct val="150000"/>
              </a:lnSpc>
            </a:pPr>
            <a:r>
              <a:rPr lang="zh-CN" altLang="en-US" sz="2600" dirty="0">
                <a:latin typeface="Times New Roman" pitchFamily="18" charset="0"/>
                <a:ea typeface="楷体_GB2312" pitchFamily="49" charset="-122"/>
              </a:rPr>
              <a:t>       </a:t>
            </a:r>
            <a:r>
              <a:rPr lang="zh-CN" altLang="en-US" sz="2600" dirty="0" smtClean="0">
                <a:latin typeface="Times New Roman" pitchFamily="18" charset="0"/>
                <a:ea typeface="楷体_GB2312" pitchFamily="49" charset="-122"/>
              </a:rPr>
              <a:t>  </a:t>
            </a:r>
            <a:r>
              <a:rPr lang="zh-CN" altLang="en-US" sz="2600" dirty="0">
                <a:latin typeface="Times New Roman" pitchFamily="18" charset="0"/>
                <a:ea typeface="楷体_GB2312" pitchFamily="49" charset="-122"/>
              </a:rPr>
              <a:t>第三次课</a:t>
            </a:r>
            <a:r>
              <a:rPr lang="zh-CN" altLang="en-US" sz="2600" dirty="0" smtClean="0">
                <a:latin typeface="Times New Roman" pitchFamily="18" charset="0"/>
                <a:ea typeface="楷体_GB2312" pitchFamily="49" charset="-122"/>
              </a:rPr>
              <a:t>（</a:t>
            </a:r>
            <a:r>
              <a:rPr lang="zh-CN" altLang="en-US" sz="2600" dirty="0" smtClean="0">
                <a:latin typeface="楷体_GB2312" pitchFamily="49" charset="-122"/>
                <a:ea typeface="楷体_GB2312" pitchFamily="49" charset="-122"/>
              </a:rPr>
              <a:t>第</a:t>
            </a:r>
            <a:r>
              <a:rPr lang="zh-CN" altLang="en-US" sz="2600" dirty="0" smtClean="0">
                <a:latin typeface="Times New Roman" pitchFamily="18" charset="0"/>
                <a:ea typeface="楷体_GB2312" pitchFamily="49" charset="-122"/>
                <a:cs typeface="Times New Roman" pitchFamily="18" charset="0"/>
              </a:rPr>
              <a:t> </a:t>
            </a:r>
            <a:r>
              <a:rPr lang="en-US" altLang="zh-CN" sz="2600" dirty="0" smtClean="0">
                <a:latin typeface="Times New Roman" pitchFamily="18" charset="0"/>
                <a:ea typeface="楷体_GB2312" pitchFamily="49" charset="-122"/>
                <a:cs typeface="Times New Roman" pitchFamily="18" charset="0"/>
              </a:rPr>
              <a:t>5-6 </a:t>
            </a:r>
            <a:r>
              <a:rPr lang="zh-CN" altLang="en-US" sz="2600" dirty="0" smtClean="0">
                <a:latin typeface="楷体_GB2312" pitchFamily="49" charset="-122"/>
                <a:ea typeface="楷体_GB2312" pitchFamily="49" charset="-122"/>
              </a:rPr>
              <a:t>课时</a:t>
            </a:r>
            <a:r>
              <a:rPr lang="zh-CN" altLang="en-US" sz="2600" dirty="0" smtClean="0">
                <a:latin typeface="Times New Roman" pitchFamily="18" charset="0"/>
                <a:ea typeface="楷体_GB2312" pitchFamily="49" charset="-122"/>
              </a:rPr>
              <a:t>）</a:t>
            </a:r>
            <a:endParaRPr lang="zh-CN" altLang="en-US" sz="2600" dirty="0">
              <a:latin typeface="Times New Roman" pitchFamily="18" charset="0"/>
              <a:ea typeface="楷体_GB2312" pitchFamily="49" charset="-122"/>
            </a:endParaRPr>
          </a:p>
          <a:p>
            <a:pPr>
              <a:lnSpc>
                <a:spcPct val="150000"/>
              </a:lnSpc>
            </a:pPr>
            <a:r>
              <a:rPr lang="en-US" altLang="zh-CN" sz="2600" dirty="0">
                <a:latin typeface="Times New Roman" pitchFamily="18" charset="0"/>
                <a:ea typeface="楷体_GB2312" pitchFamily="49" charset="-122"/>
              </a:rPr>
              <a:t>        </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1</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Grammar focus</a:t>
            </a:r>
            <a:r>
              <a:rPr lang="zh-CN" altLang="en-US" sz="2600" dirty="0">
                <a:latin typeface="Times New Roman" pitchFamily="18" charset="0"/>
                <a:ea typeface="楷体_GB2312" pitchFamily="49" charset="-122"/>
              </a:rPr>
              <a:t>（语法重点）</a:t>
            </a:r>
          </a:p>
          <a:p>
            <a:pPr>
              <a:lnSpc>
                <a:spcPct val="150000"/>
              </a:lnSpc>
            </a:pPr>
            <a:r>
              <a:rPr lang="en-US" altLang="zh-CN" sz="2600" dirty="0">
                <a:latin typeface="Times New Roman" pitchFamily="18" charset="0"/>
                <a:ea typeface="楷体_GB2312" pitchFamily="49" charset="-122"/>
              </a:rPr>
              <a:t>        </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2</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Pronunciation</a:t>
            </a:r>
            <a:r>
              <a:rPr lang="zh-CN" altLang="en-US" sz="2600" dirty="0">
                <a:latin typeface="Times New Roman" pitchFamily="18" charset="0"/>
                <a:ea typeface="楷体_GB2312" pitchFamily="49" charset="-122"/>
              </a:rPr>
              <a:t>（语音）</a:t>
            </a:r>
          </a:p>
          <a:p>
            <a:pPr>
              <a:lnSpc>
                <a:spcPct val="150000"/>
              </a:lnSpc>
            </a:pPr>
            <a:r>
              <a:rPr lang="zh-CN" altLang="en-US" sz="2600" dirty="0">
                <a:latin typeface="Times New Roman" pitchFamily="18" charset="0"/>
                <a:ea typeface="楷体_GB2312" pitchFamily="49" charset="-122"/>
              </a:rPr>
              <a:t>        </a:t>
            </a:r>
            <a:r>
              <a:rPr lang="zh-CN" altLang="en-US" sz="2600" dirty="0" smtClean="0">
                <a:latin typeface="Times New Roman" pitchFamily="18" charset="0"/>
                <a:ea typeface="楷体_GB2312" pitchFamily="49" charset="-122"/>
              </a:rPr>
              <a:t> 第四</a:t>
            </a:r>
            <a:r>
              <a:rPr lang="zh-CN" altLang="en-US" sz="2600" dirty="0">
                <a:latin typeface="Times New Roman" pitchFamily="18" charset="0"/>
                <a:ea typeface="楷体_GB2312" pitchFamily="49" charset="-122"/>
              </a:rPr>
              <a:t>次课</a:t>
            </a:r>
            <a:r>
              <a:rPr lang="zh-CN" altLang="en-US" sz="2600" dirty="0" smtClean="0">
                <a:latin typeface="Times New Roman" pitchFamily="18" charset="0"/>
                <a:ea typeface="楷体_GB2312" pitchFamily="49" charset="-122"/>
              </a:rPr>
              <a:t>（</a:t>
            </a:r>
            <a:r>
              <a:rPr lang="zh-CN" altLang="en-US" sz="2600" dirty="0" smtClean="0">
                <a:latin typeface="楷体_GB2312" pitchFamily="49" charset="-122"/>
                <a:ea typeface="楷体_GB2312" pitchFamily="49" charset="-122"/>
              </a:rPr>
              <a:t>第</a:t>
            </a:r>
            <a:r>
              <a:rPr lang="zh-CN" altLang="en-US" sz="2600" dirty="0" smtClean="0">
                <a:latin typeface="Times New Roman" pitchFamily="18" charset="0"/>
                <a:ea typeface="楷体_GB2312" pitchFamily="49" charset="-122"/>
                <a:cs typeface="Times New Roman" pitchFamily="18" charset="0"/>
              </a:rPr>
              <a:t> </a:t>
            </a:r>
            <a:r>
              <a:rPr lang="en-US" altLang="zh-CN" sz="2600" dirty="0" smtClean="0">
                <a:latin typeface="Times New Roman" pitchFamily="18" charset="0"/>
                <a:ea typeface="楷体_GB2312" pitchFamily="49" charset="-122"/>
                <a:cs typeface="Times New Roman" pitchFamily="18" charset="0"/>
              </a:rPr>
              <a:t>7-8 </a:t>
            </a:r>
            <a:r>
              <a:rPr lang="zh-CN" altLang="en-US" sz="2600" dirty="0" smtClean="0">
                <a:latin typeface="楷体_GB2312" pitchFamily="49" charset="-122"/>
                <a:ea typeface="楷体_GB2312" pitchFamily="49" charset="-122"/>
              </a:rPr>
              <a:t>课时</a:t>
            </a:r>
            <a:r>
              <a:rPr lang="zh-CN" altLang="en-US" sz="2600" dirty="0" smtClean="0">
                <a:latin typeface="Times New Roman" pitchFamily="18" charset="0"/>
                <a:ea typeface="楷体_GB2312" pitchFamily="49" charset="-122"/>
              </a:rPr>
              <a:t>）</a:t>
            </a:r>
            <a:endParaRPr lang="zh-CN" altLang="en-US" sz="2600" dirty="0">
              <a:latin typeface="Times New Roman" pitchFamily="18" charset="0"/>
              <a:ea typeface="楷体_GB2312" pitchFamily="49" charset="-122"/>
            </a:endParaRPr>
          </a:p>
          <a:p>
            <a:pPr>
              <a:lnSpc>
                <a:spcPct val="150000"/>
              </a:lnSpc>
            </a:pPr>
            <a:r>
              <a:rPr lang="en-US" altLang="zh-CN" sz="2600" dirty="0">
                <a:latin typeface="Times New Roman" pitchFamily="18" charset="0"/>
                <a:ea typeface="楷体_GB2312" pitchFamily="49" charset="-122"/>
              </a:rPr>
              <a:t>        </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1</a:t>
            </a:r>
            <a:r>
              <a:rPr lang="zh-CN" altLang="en-US" sz="2600" dirty="0">
                <a:latin typeface="Times New Roman" pitchFamily="18" charset="0"/>
                <a:ea typeface="楷体_GB2312" pitchFamily="49" charset="-122"/>
              </a:rPr>
              <a:t>）完成前几次</a:t>
            </a:r>
            <a:r>
              <a:rPr lang="zh-CN" altLang="en-US" sz="2600" dirty="0" smtClean="0">
                <a:latin typeface="Times New Roman" pitchFamily="18" charset="0"/>
                <a:ea typeface="楷体_GB2312" pitchFamily="49" charset="-122"/>
              </a:rPr>
              <a:t>课未讲</a:t>
            </a:r>
            <a:r>
              <a:rPr lang="zh-CN" altLang="en-US" sz="2600" dirty="0">
                <a:latin typeface="Times New Roman" pitchFamily="18" charset="0"/>
                <a:ea typeface="楷体_GB2312" pitchFamily="49" charset="-122"/>
              </a:rPr>
              <a:t>完</a:t>
            </a:r>
            <a:r>
              <a:rPr lang="zh-CN" altLang="en-US" sz="2600" dirty="0" smtClean="0">
                <a:latin typeface="Times New Roman" pitchFamily="18" charset="0"/>
                <a:ea typeface="楷体_GB2312" pitchFamily="49" charset="-122"/>
              </a:rPr>
              <a:t>的内容。 </a:t>
            </a:r>
            <a:endParaRPr lang="zh-CN" altLang="en-US" sz="2600" dirty="0">
              <a:latin typeface="Times New Roman" pitchFamily="18" charset="0"/>
              <a:ea typeface="楷体_GB2312" pitchFamily="49" charset="-122"/>
            </a:endParaRPr>
          </a:p>
          <a:p>
            <a:pPr>
              <a:lnSpc>
                <a:spcPct val="150000"/>
              </a:lnSpc>
            </a:pPr>
            <a:r>
              <a:rPr lang="en-US" altLang="zh-CN" sz="2600" dirty="0">
                <a:latin typeface="Times New Roman" pitchFamily="18" charset="0"/>
                <a:ea typeface="楷体_GB2312" pitchFamily="49" charset="-122"/>
              </a:rPr>
              <a:t>        </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2</a:t>
            </a:r>
            <a:r>
              <a:rPr lang="zh-CN" altLang="en-US" sz="2600" dirty="0">
                <a:latin typeface="Times New Roman" pitchFamily="18" charset="0"/>
                <a:ea typeface="楷体_GB2312" pitchFamily="49" charset="-122"/>
              </a:rPr>
              <a:t>）练习册相关</a:t>
            </a:r>
            <a:r>
              <a:rPr lang="zh-CN" altLang="en-US" sz="2600" dirty="0" smtClean="0">
                <a:latin typeface="Times New Roman" pitchFamily="18" charset="0"/>
                <a:ea typeface="楷体_GB2312" pitchFamily="49" charset="-122"/>
              </a:rPr>
              <a:t>练习。</a:t>
            </a:r>
            <a:endParaRPr lang="zh-CN" altLang="en-US" sz="2600" dirty="0">
              <a:latin typeface="Times New Roman" pitchFamily="18" charset="0"/>
              <a:ea typeface="楷体_GB2312" pitchFamily="49" charset="-122"/>
            </a:endParaRPr>
          </a:p>
          <a:p>
            <a:pPr>
              <a:lnSpc>
                <a:spcPct val="150000"/>
              </a:lnSpc>
            </a:pPr>
            <a:r>
              <a:rPr lang="en-US" altLang="zh-CN" sz="2600" dirty="0">
                <a:latin typeface="Times New Roman" pitchFamily="18" charset="0"/>
                <a:ea typeface="楷体_GB2312" pitchFamily="49" charset="-122"/>
              </a:rPr>
              <a:t>        </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3</a:t>
            </a:r>
            <a:r>
              <a:rPr lang="zh-CN" altLang="en-US" sz="2600" dirty="0">
                <a:latin typeface="Times New Roman" pitchFamily="18" charset="0"/>
                <a:ea typeface="楷体_GB2312" pitchFamily="49" charset="-122"/>
              </a:rPr>
              <a:t>）</a:t>
            </a:r>
            <a:r>
              <a:rPr lang="zh-CN" altLang="en-US" sz="2600" dirty="0" smtClean="0">
                <a:latin typeface="Times New Roman" pitchFamily="18" charset="0"/>
                <a:ea typeface="楷体_GB2312" pitchFamily="49" charset="-122"/>
              </a:rPr>
              <a:t>指导学生自主学习 。</a:t>
            </a:r>
            <a:endParaRPr lang="zh-CN" altLang="en-US" sz="2600" dirty="0">
              <a:latin typeface="Times New Roman" pitchFamily="18" charset="0"/>
              <a:ea typeface="楷体_GB2312"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500"/>
                                        <p:tgtEl>
                                          <p:spTgt spid="9">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3" end="3"/>
                                            </p:txEl>
                                          </p:spTgt>
                                        </p:tgtEl>
                                        <p:attrNameLst>
                                          <p:attrName>style.visibility</p:attrName>
                                        </p:attrNameLst>
                                      </p:cBhvr>
                                      <p:to>
                                        <p:strVal val="visible"/>
                                      </p:to>
                                    </p:set>
                                    <p:animEffect transition="in" filter="fade">
                                      <p:cBhvr>
                                        <p:cTn id="10" dur="500"/>
                                        <p:tgtEl>
                                          <p:spTgt spid="9">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animEffect transition="in" filter="fade">
                                      <p:cBhvr>
                                        <p:cTn id="13" dur="500"/>
                                        <p:tgtEl>
                                          <p:spTgt spid="9">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xEl>
                                              <p:pRg st="5" end="5"/>
                                            </p:txEl>
                                          </p:spTgt>
                                        </p:tgtEl>
                                        <p:attrNameLst>
                                          <p:attrName>style.visibility</p:attrName>
                                        </p:attrNameLst>
                                      </p:cBhvr>
                                      <p:to>
                                        <p:strVal val="visible"/>
                                      </p:to>
                                    </p:set>
                                    <p:animEffect transition="in" filter="fade">
                                      <p:cBhvr>
                                        <p:cTn id="18" dur="500"/>
                                        <p:tgtEl>
                                          <p:spTgt spid="9">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9">
                                            <p:txEl>
                                              <p:pRg st="6" end="6"/>
                                            </p:txEl>
                                          </p:spTgt>
                                        </p:tgtEl>
                                        <p:attrNameLst>
                                          <p:attrName>style.visibility</p:attrName>
                                        </p:attrNameLst>
                                      </p:cBhvr>
                                      <p:to>
                                        <p:strVal val="visible"/>
                                      </p:to>
                                    </p:set>
                                    <p:animEffect transition="in" filter="fade">
                                      <p:cBhvr>
                                        <p:cTn id="21" dur="500"/>
                                        <p:tgtEl>
                                          <p:spTgt spid="9">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9">
                                            <p:txEl>
                                              <p:pRg st="7" end="7"/>
                                            </p:txEl>
                                          </p:spTgt>
                                        </p:tgtEl>
                                        <p:attrNameLst>
                                          <p:attrName>style.visibility</p:attrName>
                                        </p:attrNameLst>
                                      </p:cBhvr>
                                      <p:to>
                                        <p:strVal val="visible"/>
                                      </p:to>
                                    </p:set>
                                    <p:animEffect transition="in" filter="fade">
                                      <p:cBhvr>
                                        <p:cTn id="24" dur="500"/>
                                        <p:tgtEl>
                                          <p:spTgt spid="9">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animEffect transition="in" filter="fade">
                                      <p:cBhvr>
                                        <p:cTn id="27"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23850" y="455613"/>
            <a:ext cx="8572500" cy="5449887"/>
          </a:xfrm>
          <a:prstGeom prst="rect">
            <a:avLst/>
          </a:prstGeom>
          <a:noFill/>
          <a:ln w="9525">
            <a:noFill/>
            <a:miter lim="800000"/>
            <a:headEnd/>
            <a:tailEnd/>
          </a:ln>
        </p:spPr>
        <p:txBody>
          <a:bodyPr>
            <a:spAutoFit/>
          </a:bodyPr>
          <a:lstStyle/>
          <a:p>
            <a:pPr>
              <a:lnSpc>
                <a:spcPct val="150000"/>
              </a:lnSpc>
            </a:pPr>
            <a:r>
              <a:rPr lang="zh-CN" altLang="en-US" sz="2600" dirty="0">
                <a:latin typeface="Times New Roman" pitchFamily="18" charset="0"/>
                <a:ea typeface="楷体_GB2312" pitchFamily="49" charset="-122"/>
              </a:rPr>
              <a:t>    </a:t>
            </a:r>
            <a:r>
              <a:rPr lang="zh-CN" altLang="en-US" sz="2600" dirty="0" smtClean="0">
                <a:latin typeface="Times New Roman" pitchFamily="18" charset="0"/>
                <a:ea typeface="楷体_GB2312" pitchFamily="49" charset="-122"/>
              </a:rPr>
              <a:t>    </a:t>
            </a:r>
            <a:r>
              <a:rPr lang="zh-CN" altLang="en-US" sz="2600" b="1" dirty="0">
                <a:latin typeface="Times New Roman" pitchFamily="18" charset="0"/>
                <a:ea typeface="楷体_GB2312" pitchFamily="49" charset="-122"/>
              </a:rPr>
              <a:t>方案二：</a:t>
            </a:r>
            <a:r>
              <a:rPr lang="zh-CN" altLang="en-US" sz="2600" dirty="0">
                <a:latin typeface="Times New Roman" pitchFamily="18" charset="0"/>
                <a:ea typeface="楷体_GB2312" pitchFamily="49" charset="-122"/>
              </a:rPr>
              <a:t>学生基础</a:t>
            </a:r>
            <a:r>
              <a:rPr lang="zh-CN" altLang="en-US" sz="2600" dirty="0" smtClean="0">
                <a:latin typeface="Times New Roman" pitchFamily="18" charset="0"/>
                <a:ea typeface="楷体_GB2312" pitchFamily="49" charset="-122"/>
              </a:rPr>
              <a:t>整体再薄弱的</a:t>
            </a:r>
            <a:r>
              <a:rPr lang="zh-CN" altLang="en-US" sz="2600" dirty="0">
                <a:latin typeface="Times New Roman" pitchFamily="18" charset="0"/>
                <a:ea typeface="楷体_GB2312" pitchFamily="49" charset="-122"/>
              </a:rPr>
              <a:t>班级</a:t>
            </a:r>
          </a:p>
          <a:p>
            <a:pPr>
              <a:lnSpc>
                <a:spcPct val="150000"/>
              </a:lnSpc>
            </a:pPr>
            <a:r>
              <a:rPr lang="zh-CN" altLang="en-US" sz="2600" dirty="0">
                <a:latin typeface="Times New Roman" pitchFamily="18" charset="0"/>
                <a:ea typeface="楷体_GB2312" pitchFamily="49" charset="-122"/>
              </a:rPr>
              <a:t>        第一次课（</a:t>
            </a:r>
            <a:r>
              <a:rPr lang="zh-CN" altLang="en-US" sz="2600" dirty="0" smtClean="0">
                <a:latin typeface="Times New Roman" pitchFamily="18" charset="0"/>
                <a:ea typeface="楷体_GB2312" pitchFamily="49" charset="-122"/>
              </a:rPr>
              <a:t>第 </a:t>
            </a:r>
            <a:r>
              <a:rPr lang="en-US" altLang="zh-CN" sz="2600" dirty="0" smtClean="0">
                <a:latin typeface="Times New Roman" pitchFamily="18" charset="0"/>
                <a:ea typeface="楷体_GB2312" pitchFamily="49" charset="-122"/>
              </a:rPr>
              <a:t>1-2 </a:t>
            </a:r>
            <a:r>
              <a:rPr lang="zh-CN" altLang="en-US" sz="2600" dirty="0" smtClean="0">
                <a:latin typeface="Times New Roman" pitchFamily="18" charset="0"/>
                <a:ea typeface="楷体_GB2312" pitchFamily="49" charset="-122"/>
              </a:rPr>
              <a:t>课时）</a:t>
            </a:r>
            <a:endParaRPr lang="en-US" altLang="zh-CN" sz="2600" dirty="0">
              <a:latin typeface="Times New Roman" pitchFamily="18" charset="0"/>
              <a:ea typeface="楷体_GB2312" pitchFamily="49" charset="-122"/>
            </a:endParaRPr>
          </a:p>
          <a:p>
            <a:pPr>
              <a:lnSpc>
                <a:spcPct val="150000"/>
              </a:lnSpc>
            </a:pPr>
            <a:r>
              <a:rPr lang="en-US" altLang="zh-CN" sz="2600" dirty="0">
                <a:latin typeface="Times New Roman" pitchFamily="18" charset="0"/>
                <a:ea typeface="楷体_GB2312" pitchFamily="49" charset="-122"/>
              </a:rPr>
              <a:t>        </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1</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Warming up</a:t>
            </a:r>
            <a:r>
              <a:rPr lang="zh-CN" altLang="en-US" sz="2600" dirty="0">
                <a:latin typeface="Times New Roman" pitchFamily="18" charset="0"/>
                <a:ea typeface="楷体_GB2312" pitchFamily="49" charset="-122"/>
              </a:rPr>
              <a:t>（热身练习或导入）</a:t>
            </a:r>
            <a:endParaRPr lang="en-US" altLang="zh-CN" sz="2600" dirty="0">
              <a:latin typeface="Times New Roman" pitchFamily="18" charset="0"/>
              <a:ea typeface="楷体_GB2312" pitchFamily="49" charset="-122"/>
            </a:endParaRPr>
          </a:p>
          <a:p>
            <a:pPr>
              <a:lnSpc>
                <a:spcPct val="150000"/>
              </a:lnSpc>
            </a:pPr>
            <a:r>
              <a:rPr lang="en-US" altLang="zh-CN" sz="2600" dirty="0">
                <a:latin typeface="Times New Roman" pitchFamily="18" charset="0"/>
                <a:ea typeface="楷体_GB2312" pitchFamily="49" charset="-122"/>
              </a:rPr>
              <a:t>        </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2</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Listening and speaking</a:t>
            </a:r>
            <a:r>
              <a:rPr lang="zh-CN" altLang="en-US" sz="2600" dirty="0">
                <a:latin typeface="Times New Roman" pitchFamily="18" charset="0"/>
                <a:ea typeface="楷体_GB2312" pitchFamily="49" charset="-122"/>
              </a:rPr>
              <a:t>（听说）</a:t>
            </a:r>
            <a:r>
              <a:rPr lang="en-US" altLang="zh-CN" sz="2600" dirty="0">
                <a:latin typeface="Times New Roman" pitchFamily="18" charset="0"/>
                <a:ea typeface="楷体_GB2312" pitchFamily="49" charset="-122"/>
              </a:rPr>
              <a:t>Part A</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B</a:t>
            </a:r>
            <a:r>
              <a:rPr lang="zh-CN" altLang="en-US" sz="2600" dirty="0">
                <a:latin typeface="Times New Roman" pitchFamily="18" charset="0"/>
                <a:ea typeface="楷体_GB2312" pitchFamily="49" charset="-122"/>
              </a:rPr>
              <a:t>（</a:t>
            </a:r>
            <a:r>
              <a:rPr lang="zh-CN" altLang="en-US" sz="2600" dirty="0" smtClean="0">
                <a:latin typeface="Times New Roman" pitchFamily="18" charset="0"/>
                <a:ea typeface="楷体_GB2312" pitchFamily="49" charset="-122"/>
              </a:rPr>
              <a:t>学习容易</a:t>
            </a:r>
            <a:r>
              <a:rPr lang="zh-CN" altLang="en-US" sz="2600" dirty="0">
                <a:latin typeface="Times New Roman" pitchFamily="18" charset="0"/>
                <a:ea typeface="楷体_GB2312" pitchFamily="49" charset="-122"/>
              </a:rPr>
              <a:t>的 </a:t>
            </a:r>
            <a:r>
              <a:rPr lang="en-US" altLang="zh-CN" sz="2600" dirty="0" smtClean="0">
                <a:latin typeface="Times New Roman" pitchFamily="18" charset="0"/>
                <a:ea typeface="楷体_GB2312" pitchFamily="49" charset="-122"/>
              </a:rPr>
              <a:t>Tasks</a:t>
            </a:r>
            <a:r>
              <a:rPr lang="zh-CN" altLang="en-US" sz="2600" dirty="0" smtClean="0">
                <a:latin typeface="Times New Roman" pitchFamily="18" charset="0"/>
                <a:ea typeface="楷体_GB2312" pitchFamily="49" charset="-122"/>
              </a:rPr>
              <a:t>内容，省去难的</a:t>
            </a:r>
            <a:r>
              <a:rPr lang="en-US" altLang="zh-CN" sz="2600" dirty="0" smtClean="0">
                <a:latin typeface="Times New Roman" pitchFamily="18" charset="0"/>
                <a:ea typeface="楷体_GB2312" pitchFamily="49" charset="-122"/>
              </a:rPr>
              <a:t>Tasks</a:t>
            </a:r>
            <a:r>
              <a:rPr lang="zh-CN" altLang="en-US" sz="2600" dirty="0" smtClean="0">
                <a:latin typeface="Times New Roman" pitchFamily="18" charset="0"/>
                <a:ea typeface="楷体_GB2312" pitchFamily="49" charset="-122"/>
              </a:rPr>
              <a:t>内容 ，</a:t>
            </a:r>
            <a:r>
              <a:rPr lang="zh-CN" altLang="en-US" sz="2600" dirty="0">
                <a:latin typeface="Times New Roman" pitchFamily="18" charset="0"/>
                <a:ea typeface="楷体_GB2312" pitchFamily="49" charset="-122"/>
              </a:rPr>
              <a:t>重组。）</a:t>
            </a:r>
          </a:p>
          <a:p>
            <a:pPr>
              <a:lnSpc>
                <a:spcPct val="150000"/>
              </a:lnSpc>
            </a:pPr>
            <a:r>
              <a:rPr lang="zh-CN" altLang="en-US" sz="2600" dirty="0">
                <a:latin typeface="Times New Roman" pitchFamily="18" charset="0"/>
                <a:ea typeface="楷体_GB2312" pitchFamily="49" charset="-122"/>
              </a:rPr>
              <a:t> </a:t>
            </a:r>
            <a:r>
              <a:rPr lang="en-US" altLang="zh-CN" sz="2600" dirty="0">
                <a:latin typeface="Times New Roman" pitchFamily="18" charset="0"/>
                <a:ea typeface="楷体_GB2312" pitchFamily="49" charset="-122"/>
              </a:rPr>
              <a:t>       </a:t>
            </a:r>
            <a:r>
              <a:rPr lang="zh-CN" altLang="en-US" sz="2600" dirty="0" smtClean="0">
                <a:latin typeface="Times New Roman" pitchFamily="18" charset="0"/>
                <a:ea typeface="楷体_GB2312" pitchFamily="49" charset="-122"/>
              </a:rPr>
              <a:t>第二</a:t>
            </a:r>
            <a:r>
              <a:rPr lang="zh-CN" altLang="en-US" sz="2600" dirty="0">
                <a:latin typeface="Times New Roman" pitchFamily="18" charset="0"/>
                <a:ea typeface="楷体_GB2312" pitchFamily="49" charset="-122"/>
              </a:rPr>
              <a:t>次课</a:t>
            </a:r>
            <a:r>
              <a:rPr lang="zh-CN" altLang="en-US" sz="2600" dirty="0" smtClean="0">
                <a:latin typeface="Times New Roman" pitchFamily="18" charset="0"/>
                <a:ea typeface="楷体_GB2312" pitchFamily="49" charset="-122"/>
              </a:rPr>
              <a:t>（第 </a:t>
            </a:r>
            <a:r>
              <a:rPr lang="en-US" altLang="zh-CN" sz="2600" dirty="0" smtClean="0">
                <a:latin typeface="Times New Roman" pitchFamily="18" charset="0"/>
                <a:ea typeface="楷体_GB2312" pitchFamily="49" charset="-122"/>
              </a:rPr>
              <a:t>3-4 </a:t>
            </a:r>
            <a:r>
              <a:rPr lang="zh-CN" altLang="en-US" sz="2600" dirty="0" smtClean="0">
                <a:latin typeface="Times New Roman" pitchFamily="18" charset="0"/>
                <a:ea typeface="楷体_GB2312" pitchFamily="49" charset="-122"/>
              </a:rPr>
              <a:t>课时）</a:t>
            </a:r>
            <a:endParaRPr lang="zh-CN" altLang="en-US" sz="2600" dirty="0">
              <a:latin typeface="Times New Roman" pitchFamily="18" charset="0"/>
              <a:ea typeface="楷体_GB2312" pitchFamily="49" charset="-122"/>
            </a:endParaRPr>
          </a:p>
          <a:p>
            <a:pPr>
              <a:lnSpc>
                <a:spcPct val="150000"/>
              </a:lnSpc>
            </a:pPr>
            <a:r>
              <a:rPr lang="en-US" altLang="zh-CN" sz="2600" dirty="0">
                <a:latin typeface="Times New Roman" pitchFamily="18" charset="0"/>
                <a:ea typeface="楷体_GB2312" pitchFamily="49" charset="-122"/>
              </a:rPr>
              <a:t>      </a:t>
            </a:r>
            <a:r>
              <a:rPr lang="en-US" altLang="zh-CN" sz="2600" dirty="0" smtClean="0">
                <a:latin typeface="Times New Roman" pitchFamily="18" charset="0"/>
                <a:ea typeface="楷体_GB2312" pitchFamily="49" charset="-122"/>
              </a:rPr>
              <a:t>   </a:t>
            </a:r>
            <a:r>
              <a:rPr lang="en-US" altLang="zh-CN" sz="2600" dirty="0">
                <a:latin typeface="Times New Roman" pitchFamily="18" charset="0"/>
                <a:ea typeface="楷体_GB2312" pitchFamily="49" charset="-122"/>
              </a:rPr>
              <a:t>Reading and writing</a:t>
            </a:r>
            <a:r>
              <a:rPr lang="zh-CN" altLang="en-US" sz="2600" dirty="0">
                <a:latin typeface="Times New Roman" pitchFamily="18" charset="0"/>
                <a:ea typeface="楷体_GB2312" pitchFamily="49" charset="-122"/>
              </a:rPr>
              <a:t>（读写）</a:t>
            </a:r>
            <a:r>
              <a:rPr lang="en-US" altLang="zh-CN" sz="2600" dirty="0">
                <a:latin typeface="Times New Roman" pitchFamily="18" charset="0"/>
                <a:ea typeface="楷体_GB2312" pitchFamily="49" charset="-122"/>
              </a:rPr>
              <a:t>Part A</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B</a:t>
            </a:r>
            <a:r>
              <a:rPr lang="zh-CN" altLang="en-US" sz="2600" dirty="0">
                <a:latin typeface="Times New Roman" pitchFamily="18" charset="0"/>
                <a:ea typeface="楷体_GB2312" pitchFamily="49" charset="-122"/>
              </a:rPr>
              <a:t>（将</a:t>
            </a:r>
            <a:r>
              <a:rPr lang="en-US" altLang="zh-CN" sz="2600" dirty="0">
                <a:latin typeface="Times New Roman" pitchFamily="18" charset="0"/>
                <a:ea typeface="楷体_GB2312" pitchFamily="49" charset="-122"/>
              </a:rPr>
              <a:t>Part A</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B</a:t>
            </a:r>
            <a:r>
              <a:rPr lang="zh-CN" altLang="en-US" sz="2600" dirty="0">
                <a:latin typeface="Times New Roman" pitchFamily="18" charset="0"/>
                <a:ea typeface="楷体_GB2312" pitchFamily="49" charset="-122"/>
              </a:rPr>
              <a:t>的两篇短文</a:t>
            </a:r>
            <a:r>
              <a:rPr lang="zh-CN" altLang="en-US" sz="2600" dirty="0" smtClean="0">
                <a:latin typeface="Times New Roman" pitchFamily="18" charset="0"/>
                <a:ea typeface="楷体_GB2312" pitchFamily="49" charset="-122"/>
              </a:rPr>
              <a:t>，选择</a:t>
            </a:r>
            <a:r>
              <a:rPr lang="en-US" altLang="zh-CN" sz="2600" dirty="0" smtClean="0">
                <a:latin typeface="Times New Roman" pitchFamily="18" charset="0"/>
                <a:ea typeface="楷体_GB2312" pitchFamily="49" charset="-122"/>
              </a:rPr>
              <a:t>1 </a:t>
            </a:r>
            <a:r>
              <a:rPr lang="zh-CN" altLang="en-US" sz="2600" dirty="0" smtClean="0">
                <a:latin typeface="Times New Roman" pitchFamily="18" charset="0"/>
                <a:ea typeface="楷体_GB2312" pitchFamily="49" charset="-122"/>
              </a:rPr>
              <a:t>篇容易的及 </a:t>
            </a:r>
            <a:r>
              <a:rPr lang="en-US" altLang="zh-CN" sz="2600" dirty="0" smtClean="0">
                <a:latin typeface="Times New Roman" pitchFamily="18" charset="0"/>
                <a:ea typeface="楷体_GB2312" pitchFamily="49" charset="-122"/>
              </a:rPr>
              <a:t>Tasks</a:t>
            </a:r>
            <a:r>
              <a:rPr lang="zh-CN" altLang="en-US" sz="2600" dirty="0" smtClean="0">
                <a:latin typeface="Times New Roman" pitchFamily="18" charset="0"/>
                <a:ea typeface="楷体_GB2312" pitchFamily="49" charset="-122"/>
              </a:rPr>
              <a:t>学习，另一篇自主学习。）</a:t>
            </a:r>
            <a:endParaRPr lang="zh-CN" altLang="en-US" sz="2600" dirty="0">
              <a:latin typeface="Times New Roman" pitchFamily="18" charset="0"/>
              <a:ea typeface="楷体_GB2312"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2" end="2"/>
                                            </p:txEl>
                                          </p:spTgt>
                                        </p:tgtEl>
                                        <p:attrNameLst>
                                          <p:attrName>style.visibility</p:attrName>
                                        </p:attrNameLst>
                                      </p:cBhvr>
                                      <p:to>
                                        <p:strVal val="visible"/>
                                      </p:to>
                                    </p:set>
                                    <p:animEffect transition="in" filter="fade">
                                      <p:cBhvr>
                                        <p:cTn id="10" dur="500"/>
                                        <p:tgtEl>
                                          <p:spTgt spid="9">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animEffect transition="in" filter="fade">
                                      <p:cBhvr>
                                        <p:cTn id="13" dur="500"/>
                                        <p:tgtEl>
                                          <p:spTgt spid="9">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xEl>
                                              <p:pRg st="4" end="4"/>
                                            </p:txEl>
                                          </p:spTgt>
                                        </p:tgtEl>
                                        <p:attrNameLst>
                                          <p:attrName>style.visibility</p:attrName>
                                        </p:attrNameLst>
                                      </p:cBhvr>
                                      <p:to>
                                        <p:strVal val="visible"/>
                                      </p:to>
                                    </p:set>
                                    <p:animEffect transition="in" filter="fade">
                                      <p:cBhvr>
                                        <p:cTn id="18" dur="500"/>
                                        <p:tgtEl>
                                          <p:spTgt spid="9">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animEffect transition="in" filter="fade">
                                      <p:cBhvr>
                                        <p:cTn id="21"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14325" y="404813"/>
            <a:ext cx="8574088" cy="5449887"/>
          </a:xfrm>
          <a:prstGeom prst="rect">
            <a:avLst/>
          </a:prstGeom>
          <a:noFill/>
          <a:ln w="9525">
            <a:noFill/>
            <a:miter lim="800000"/>
            <a:headEnd/>
            <a:tailEnd/>
          </a:ln>
        </p:spPr>
        <p:txBody>
          <a:bodyPr>
            <a:spAutoFit/>
          </a:bodyPr>
          <a:lstStyle/>
          <a:p>
            <a:pPr>
              <a:lnSpc>
                <a:spcPct val="150000"/>
              </a:lnSpc>
            </a:pPr>
            <a:r>
              <a:rPr lang="zh-CN" altLang="en-US" sz="2600" dirty="0">
                <a:latin typeface="Times New Roman" pitchFamily="18" charset="0"/>
                <a:ea typeface="楷体_GB2312" pitchFamily="49" charset="-122"/>
              </a:rPr>
              <a:t>        第三次课</a:t>
            </a:r>
            <a:r>
              <a:rPr lang="zh-CN" altLang="en-US" sz="2600" dirty="0" smtClean="0">
                <a:latin typeface="Times New Roman" pitchFamily="18" charset="0"/>
                <a:ea typeface="楷体_GB2312" pitchFamily="49" charset="-122"/>
              </a:rPr>
              <a:t>（第 </a:t>
            </a:r>
            <a:r>
              <a:rPr lang="en-US" altLang="zh-CN" sz="2600" dirty="0" smtClean="0">
                <a:latin typeface="Times New Roman" pitchFamily="18" charset="0"/>
                <a:ea typeface="楷体_GB2312" pitchFamily="49" charset="-122"/>
              </a:rPr>
              <a:t>5-6 </a:t>
            </a:r>
            <a:r>
              <a:rPr lang="zh-CN" altLang="en-US" sz="2600" dirty="0" smtClean="0">
                <a:latin typeface="Times New Roman" pitchFamily="18" charset="0"/>
                <a:ea typeface="楷体_GB2312" pitchFamily="49" charset="-122"/>
              </a:rPr>
              <a:t>课时）</a:t>
            </a:r>
            <a:endParaRPr lang="zh-CN" altLang="en-US" sz="2600" dirty="0">
              <a:latin typeface="Times New Roman" pitchFamily="18" charset="0"/>
              <a:ea typeface="楷体_GB2312" pitchFamily="49" charset="-122"/>
            </a:endParaRPr>
          </a:p>
          <a:p>
            <a:pPr>
              <a:lnSpc>
                <a:spcPct val="150000"/>
              </a:lnSpc>
            </a:pPr>
            <a:r>
              <a:rPr lang="en-US" altLang="zh-CN" sz="2600" dirty="0">
                <a:latin typeface="Times New Roman" pitchFamily="18" charset="0"/>
                <a:ea typeface="楷体_GB2312" pitchFamily="49" charset="-122"/>
              </a:rPr>
              <a:t>        </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1</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Grammar focus</a:t>
            </a:r>
            <a:r>
              <a:rPr lang="zh-CN" altLang="en-US" sz="2600" dirty="0">
                <a:latin typeface="Times New Roman" pitchFamily="18" charset="0"/>
                <a:ea typeface="楷体_GB2312" pitchFamily="49" charset="-122"/>
              </a:rPr>
              <a:t>（语法重点）</a:t>
            </a:r>
            <a:endParaRPr lang="en-US" altLang="zh-CN" sz="2600" dirty="0">
              <a:latin typeface="Times New Roman" pitchFamily="18" charset="0"/>
              <a:ea typeface="楷体_GB2312" pitchFamily="49" charset="-122"/>
            </a:endParaRPr>
          </a:p>
          <a:p>
            <a:pPr>
              <a:lnSpc>
                <a:spcPct val="150000"/>
              </a:lnSpc>
            </a:pPr>
            <a:r>
              <a:rPr lang="en-US" altLang="zh-CN" sz="2600" dirty="0">
                <a:latin typeface="Times New Roman" pitchFamily="18" charset="0"/>
                <a:ea typeface="楷体_GB2312" pitchFamily="49" charset="-122"/>
              </a:rPr>
              <a:t>        </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2</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Pronunciation</a:t>
            </a:r>
            <a:r>
              <a:rPr lang="zh-CN" altLang="en-US" sz="2600" dirty="0">
                <a:latin typeface="Times New Roman" pitchFamily="18" charset="0"/>
                <a:ea typeface="楷体_GB2312" pitchFamily="49" charset="-122"/>
              </a:rPr>
              <a:t>（语音）</a:t>
            </a:r>
          </a:p>
          <a:p>
            <a:pPr>
              <a:lnSpc>
                <a:spcPct val="150000"/>
              </a:lnSpc>
            </a:pPr>
            <a:r>
              <a:rPr lang="zh-CN" altLang="en-US" sz="2600" dirty="0">
                <a:latin typeface="Times New Roman" pitchFamily="18" charset="0"/>
                <a:ea typeface="楷体_GB2312" pitchFamily="49" charset="-122"/>
              </a:rPr>
              <a:t>      </a:t>
            </a:r>
            <a:r>
              <a:rPr lang="zh-CN" altLang="en-US" sz="2600" dirty="0" smtClean="0">
                <a:latin typeface="Times New Roman" pitchFamily="18" charset="0"/>
                <a:ea typeface="楷体_GB2312" pitchFamily="49" charset="-122"/>
              </a:rPr>
              <a:t>  </a:t>
            </a:r>
            <a:r>
              <a:rPr lang="zh-CN" altLang="en-US" sz="2600" dirty="0">
                <a:latin typeface="Times New Roman" pitchFamily="18" charset="0"/>
                <a:ea typeface="楷体_GB2312" pitchFamily="49" charset="-122"/>
              </a:rPr>
              <a:t>（这两项内容都学习重点内容 </a:t>
            </a:r>
            <a:r>
              <a:rPr lang="en-US" altLang="zh-CN" sz="2600" dirty="0">
                <a:latin typeface="Times New Roman" pitchFamily="18" charset="0"/>
                <a:ea typeface="楷体_GB2312" pitchFamily="49" charset="-122"/>
              </a:rPr>
              <a:t>Tasks</a:t>
            </a:r>
            <a:r>
              <a:rPr lang="zh-CN" altLang="en-US" sz="2600" dirty="0">
                <a:latin typeface="Times New Roman" pitchFamily="18" charset="0"/>
                <a:ea typeface="楷体_GB2312" pitchFamily="49" charset="-122"/>
              </a:rPr>
              <a:t>，省去不必要的</a:t>
            </a:r>
            <a:r>
              <a:rPr lang="en-US" altLang="zh-CN" sz="2600" dirty="0" smtClean="0">
                <a:latin typeface="Times New Roman" pitchFamily="18" charset="0"/>
                <a:ea typeface="楷体_GB2312" pitchFamily="49" charset="-122"/>
              </a:rPr>
              <a:t>Tasks</a:t>
            </a:r>
            <a:r>
              <a:rPr lang="zh-CN" altLang="en-US" sz="2600" dirty="0" smtClean="0">
                <a:latin typeface="Times New Roman" pitchFamily="18" charset="0"/>
                <a:ea typeface="楷体_GB2312" pitchFamily="49" charset="-122"/>
              </a:rPr>
              <a:t>。）</a:t>
            </a:r>
            <a:endParaRPr lang="zh-CN" altLang="en-US" sz="2600" dirty="0">
              <a:latin typeface="Times New Roman" pitchFamily="18" charset="0"/>
              <a:ea typeface="楷体_GB2312" pitchFamily="49" charset="-122"/>
            </a:endParaRPr>
          </a:p>
          <a:p>
            <a:pPr>
              <a:lnSpc>
                <a:spcPct val="150000"/>
              </a:lnSpc>
            </a:pPr>
            <a:r>
              <a:rPr lang="zh-CN" altLang="en-US" sz="2600" dirty="0">
                <a:latin typeface="Times New Roman" pitchFamily="18" charset="0"/>
                <a:ea typeface="楷体_GB2312" pitchFamily="49" charset="-122"/>
              </a:rPr>
              <a:t>        第四次课</a:t>
            </a:r>
            <a:r>
              <a:rPr lang="zh-CN" altLang="en-US" sz="2600" dirty="0" smtClean="0">
                <a:latin typeface="Times New Roman" pitchFamily="18" charset="0"/>
                <a:ea typeface="楷体_GB2312" pitchFamily="49" charset="-122"/>
              </a:rPr>
              <a:t>（第 </a:t>
            </a:r>
            <a:r>
              <a:rPr lang="en-US" altLang="zh-CN" sz="2600" dirty="0" smtClean="0">
                <a:latin typeface="Times New Roman" pitchFamily="18" charset="0"/>
                <a:ea typeface="楷体_GB2312" pitchFamily="49" charset="-122"/>
              </a:rPr>
              <a:t>7-8 </a:t>
            </a:r>
            <a:r>
              <a:rPr lang="zh-CN" altLang="en-US" sz="2600" dirty="0" smtClean="0">
                <a:latin typeface="Times New Roman" pitchFamily="18" charset="0"/>
                <a:ea typeface="楷体_GB2312" pitchFamily="49" charset="-122"/>
              </a:rPr>
              <a:t>课时）</a:t>
            </a:r>
            <a:endParaRPr lang="zh-CN" altLang="en-US" sz="2600" dirty="0">
              <a:latin typeface="Times New Roman" pitchFamily="18" charset="0"/>
              <a:ea typeface="楷体_GB2312" pitchFamily="49" charset="-122"/>
            </a:endParaRPr>
          </a:p>
          <a:p>
            <a:pPr>
              <a:lnSpc>
                <a:spcPct val="150000"/>
              </a:lnSpc>
            </a:pPr>
            <a:r>
              <a:rPr lang="en-US" altLang="zh-CN" sz="2600" dirty="0">
                <a:latin typeface="Times New Roman" pitchFamily="18" charset="0"/>
                <a:ea typeface="楷体_GB2312" pitchFamily="49" charset="-122"/>
              </a:rPr>
              <a:t>        </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1</a:t>
            </a:r>
            <a:r>
              <a:rPr lang="zh-CN" altLang="en-US" sz="2600" dirty="0">
                <a:latin typeface="Times New Roman" pitchFamily="18" charset="0"/>
                <a:ea typeface="楷体_GB2312" pitchFamily="49" charset="-122"/>
              </a:rPr>
              <a:t>）小结巩固、完成前几次课没讲完的</a:t>
            </a:r>
            <a:r>
              <a:rPr lang="zh-CN" altLang="en-US" sz="2600" dirty="0" smtClean="0">
                <a:latin typeface="Times New Roman" pitchFamily="18" charset="0"/>
                <a:ea typeface="楷体_GB2312" pitchFamily="49" charset="-122"/>
              </a:rPr>
              <a:t>内容。 </a:t>
            </a:r>
            <a:endParaRPr lang="zh-CN" altLang="en-US" sz="2600" dirty="0">
              <a:latin typeface="Times New Roman" pitchFamily="18" charset="0"/>
              <a:ea typeface="楷体_GB2312" pitchFamily="49" charset="-122"/>
            </a:endParaRPr>
          </a:p>
          <a:p>
            <a:pPr>
              <a:lnSpc>
                <a:spcPct val="150000"/>
              </a:lnSpc>
            </a:pPr>
            <a:r>
              <a:rPr lang="zh-CN" altLang="en-US" sz="2600" dirty="0">
                <a:latin typeface="Times New Roman" pitchFamily="18" charset="0"/>
                <a:ea typeface="楷体_GB2312" pitchFamily="49" charset="-122"/>
              </a:rPr>
              <a:t>        （</a:t>
            </a:r>
            <a:r>
              <a:rPr lang="en-US" altLang="zh-CN" sz="2600" dirty="0">
                <a:latin typeface="Times New Roman" pitchFamily="18" charset="0"/>
                <a:ea typeface="楷体_GB2312" pitchFamily="49" charset="-122"/>
              </a:rPr>
              <a:t>2</a:t>
            </a:r>
            <a:r>
              <a:rPr lang="zh-CN" altLang="en-US" sz="2600" dirty="0">
                <a:latin typeface="Times New Roman" pitchFamily="18" charset="0"/>
                <a:ea typeface="楷体_GB2312" pitchFamily="49" charset="-122"/>
              </a:rPr>
              <a:t>）做练习册相关</a:t>
            </a:r>
            <a:r>
              <a:rPr lang="zh-CN" altLang="en-US" sz="2600" dirty="0" smtClean="0">
                <a:latin typeface="Times New Roman" pitchFamily="18" charset="0"/>
                <a:ea typeface="楷体_GB2312" pitchFamily="49" charset="-122"/>
              </a:rPr>
              <a:t>练习。</a:t>
            </a:r>
            <a:endParaRPr lang="zh-CN" altLang="en-US" sz="2600" dirty="0">
              <a:latin typeface="Times New Roman" pitchFamily="18" charset="0"/>
              <a:ea typeface="楷体_GB2312" pitchFamily="49" charset="-122"/>
            </a:endParaRPr>
          </a:p>
          <a:p>
            <a:pPr>
              <a:lnSpc>
                <a:spcPct val="150000"/>
              </a:lnSpc>
            </a:pPr>
            <a:r>
              <a:rPr lang="zh-CN" altLang="en-US" sz="2600" dirty="0">
                <a:latin typeface="Times New Roman" pitchFamily="18" charset="0"/>
                <a:ea typeface="楷体_GB2312" pitchFamily="49" charset="-122"/>
              </a:rPr>
              <a:t>        （</a:t>
            </a:r>
            <a:r>
              <a:rPr lang="en-US" altLang="zh-CN" sz="2600" dirty="0">
                <a:latin typeface="Times New Roman" pitchFamily="18" charset="0"/>
                <a:ea typeface="楷体_GB2312" pitchFamily="49" charset="-122"/>
              </a:rPr>
              <a:t>3</a:t>
            </a:r>
            <a:r>
              <a:rPr lang="zh-CN" altLang="en-US" sz="2600" dirty="0">
                <a:latin typeface="Times New Roman" pitchFamily="18" charset="0"/>
                <a:ea typeface="楷体_GB2312" pitchFamily="49" charset="-122"/>
              </a:rPr>
              <a:t>）指导较好学生自主学习剩余</a:t>
            </a:r>
            <a:r>
              <a:rPr lang="zh-CN" altLang="en-US" sz="2600" dirty="0" smtClean="0">
                <a:latin typeface="Times New Roman" pitchFamily="18" charset="0"/>
                <a:ea typeface="楷体_GB2312" pitchFamily="49" charset="-122"/>
              </a:rPr>
              <a:t>内容。</a:t>
            </a:r>
            <a:endParaRPr lang="zh-CN" altLang="en-US" sz="2600" dirty="0">
              <a:latin typeface="Times New Roman" pitchFamily="18" charset="0"/>
              <a:ea typeface="楷体_GB2312"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animEffect transition="in" filter="fade">
                                      <p:cBhvr>
                                        <p:cTn id="7" dur="500"/>
                                        <p:tgtEl>
                                          <p:spTgt spid="9">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5" end="5"/>
                                            </p:txEl>
                                          </p:spTgt>
                                        </p:tgtEl>
                                        <p:attrNameLst>
                                          <p:attrName>style.visibility</p:attrName>
                                        </p:attrNameLst>
                                      </p:cBhvr>
                                      <p:to>
                                        <p:strVal val="visible"/>
                                      </p:to>
                                    </p:set>
                                    <p:animEffect transition="in" filter="fade">
                                      <p:cBhvr>
                                        <p:cTn id="10" dur="500"/>
                                        <p:tgtEl>
                                          <p:spTgt spid="9">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
                                            <p:txEl>
                                              <p:pRg st="6" end="6"/>
                                            </p:txEl>
                                          </p:spTgt>
                                        </p:tgtEl>
                                        <p:attrNameLst>
                                          <p:attrName>style.visibility</p:attrName>
                                        </p:attrNameLst>
                                      </p:cBhvr>
                                      <p:to>
                                        <p:strVal val="visible"/>
                                      </p:to>
                                    </p:set>
                                    <p:animEffect transition="in" filter="fade">
                                      <p:cBhvr>
                                        <p:cTn id="13" dur="500"/>
                                        <p:tgtEl>
                                          <p:spTgt spid="9">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9">
                                            <p:txEl>
                                              <p:pRg st="7" end="7"/>
                                            </p:txEl>
                                          </p:spTgt>
                                        </p:tgtEl>
                                        <p:attrNameLst>
                                          <p:attrName>style.visibility</p:attrName>
                                        </p:attrNameLst>
                                      </p:cBhvr>
                                      <p:to>
                                        <p:strVal val="visible"/>
                                      </p:to>
                                    </p:set>
                                    <p:animEffect transition="in" filter="fade">
                                      <p:cBhvr>
                                        <p:cTn id="16"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23850" y="455613"/>
            <a:ext cx="8572500" cy="4893647"/>
          </a:xfrm>
          <a:prstGeom prst="rect">
            <a:avLst/>
          </a:prstGeom>
          <a:noFill/>
          <a:ln w="9525">
            <a:noFill/>
            <a:miter lim="800000"/>
            <a:headEnd/>
            <a:tailEnd/>
          </a:ln>
        </p:spPr>
        <p:txBody>
          <a:bodyPr>
            <a:spAutoFit/>
          </a:bodyPr>
          <a:lstStyle/>
          <a:p>
            <a:pPr>
              <a:lnSpc>
                <a:spcPct val="150000"/>
              </a:lnSpc>
            </a:pPr>
            <a:r>
              <a:rPr lang="zh-CN" altLang="en-US" sz="2600" dirty="0">
                <a:latin typeface="Times New Roman" pitchFamily="18" charset="0"/>
                <a:ea typeface="楷体_GB2312" pitchFamily="49" charset="-122"/>
              </a:rPr>
              <a:t>       </a:t>
            </a:r>
            <a:r>
              <a:rPr lang="zh-CN" altLang="en-US" sz="2600" dirty="0" smtClean="0">
                <a:latin typeface="Times New Roman" pitchFamily="18" charset="0"/>
                <a:ea typeface="楷体_GB2312" pitchFamily="49" charset="-122"/>
              </a:rPr>
              <a:t> </a:t>
            </a:r>
            <a:r>
              <a:rPr lang="en-US" altLang="zh-CN" sz="2600" dirty="0" smtClean="0">
                <a:latin typeface="楷体_GB2312" pitchFamily="49" charset="-122"/>
                <a:ea typeface="楷体_GB2312" pitchFamily="49" charset="-122"/>
              </a:rPr>
              <a:t>2.</a:t>
            </a:r>
            <a:r>
              <a:rPr lang="zh-CN" altLang="en-US" sz="2600" dirty="0" smtClean="0">
                <a:latin typeface="楷体_GB2312" pitchFamily="49" charset="-122"/>
                <a:ea typeface="楷体_GB2312" pitchFamily="49" charset="-122"/>
              </a:rPr>
              <a:t>较高要求层</a:t>
            </a:r>
            <a:endParaRPr lang="en-US" altLang="zh-CN" sz="2600" dirty="0" smtClean="0">
              <a:latin typeface="楷体_GB2312" pitchFamily="49" charset="-122"/>
              <a:ea typeface="楷体_GB2312" pitchFamily="49" charset="-122"/>
            </a:endParaRPr>
          </a:p>
          <a:p>
            <a:pPr>
              <a:lnSpc>
                <a:spcPct val="150000"/>
              </a:lnSpc>
            </a:pPr>
            <a:r>
              <a:rPr lang="en-US" altLang="zh-CN" sz="2600" dirty="0" smtClean="0">
                <a:latin typeface="楷体_GB2312" pitchFamily="49" charset="-122"/>
                <a:ea typeface="楷体_GB2312" pitchFamily="49" charset="-122"/>
              </a:rPr>
              <a:t>       </a:t>
            </a:r>
            <a:r>
              <a:rPr lang="zh-CN" altLang="en-US" sz="2600" dirty="0" smtClean="0">
                <a:latin typeface="楷体_GB2312" pitchFamily="49" charset="-122"/>
                <a:ea typeface="楷体_GB2312" pitchFamily="49" charset="-122"/>
              </a:rPr>
              <a:t>以下方案适合</a:t>
            </a:r>
            <a:r>
              <a:rPr lang="zh-CN" altLang="en-US" sz="2600" dirty="0">
                <a:latin typeface="楷体_GB2312" pitchFamily="49" charset="-122"/>
                <a:ea typeface="楷体_GB2312" pitchFamily="49" charset="-122"/>
              </a:rPr>
              <a:t>整体基础较好的</a:t>
            </a:r>
            <a:r>
              <a:rPr lang="zh-CN" altLang="en-US" sz="2600" dirty="0" smtClean="0">
                <a:latin typeface="楷体_GB2312" pitchFamily="49" charset="-122"/>
                <a:ea typeface="楷体_GB2312" pitchFamily="49" charset="-122"/>
              </a:rPr>
              <a:t>班级</a:t>
            </a:r>
            <a:r>
              <a:rPr lang="zh-CN" altLang="en-US" sz="2600" dirty="0" smtClean="0">
                <a:latin typeface="Times New Roman" pitchFamily="18" charset="0"/>
                <a:ea typeface="楷体_GB2312" pitchFamily="49" charset="-122"/>
              </a:rPr>
              <a:t>       </a:t>
            </a:r>
            <a:endParaRPr lang="zh-CN" altLang="en-US" sz="2600" dirty="0">
              <a:latin typeface="Times New Roman" pitchFamily="18" charset="0"/>
              <a:ea typeface="楷体_GB2312" pitchFamily="49" charset="-122"/>
            </a:endParaRPr>
          </a:p>
          <a:p>
            <a:pPr>
              <a:lnSpc>
                <a:spcPct val="150000"/>
              </a:lnSpc>
            </a:pPr>
            <a:r>
              <a:rPr lang="zh-CN" altLang="en-US" sz="2600" dirty="0">
                <a:latin typeface="Times New Roman" pitchFamily="18" charset="0"/>
                <a:ea typeface="楷体_GB2312" pitchFamily="49" charset="-122"/>
              </a:rPr>
              <a:t>        </a:t>
            </a:r>
            <a:r>
              <a:rPr lang="zh-CN" altLang="en-US" sz="2600" dirty="0" smtClean="0">
                <a:latin typeface="Times New Roman" pitchFamily="18" charset="0"/>
                <a:ea typeface="楷体_GB2312" pitchFamily="49" charset="-122"/>
              </a:rPr>
              <a:t>第一次</a:t>
            </a:r>
            <a:r>
              <a:rPr lang="zh-CN" altLang="en-US" sz="2600" dirty="0">
                <a:latin typeface="Times New Roman" pitchFamily="18" charset="0"/>
                <a:ea typeface="楷体_GB2312" pitchFamily="49" charset="-122"/>
              </a:rPr>
              <a:t>课（</a:t>
            </a:r>
            <a:r>
              <a:rPr lang="zh-CN" altLang="en-US" sz="2600" dirty="0" smtClean="0">
                <a:latin typeface="Times New Roman" pitchFamily="18" charset="0"/>
                <a:ea typeface="楷体_GB2312" pitchFamily="49" charset="-122"/>
              </a:rPr>
              <a:t>第</a:t>
            </a:r>
            <a:r>
              <a:rPr lang="zh-CN" altLang="en-US" sz="2600" dirty="0" smtClean="0">
                <a:latin typeface="Times New Roman" pitchFamily="18" charset="0"/>
                <a:ea typeface="楷体_GB2312" pitchFamily="49" charset="-122"/>
                <a:cs typeface="Times New Roman" pitchFamily="18" charset="0"/>
              </a:rPr>
              <a:t> </a:t>
            </a:r>
            <a:r>
              <a:rPr lang="en-US" altLang="zh-CN" sz="2600" dirty="0" smtClean="0">
                <a:latin typeface="Times New Roman" pitchFamily="18" charset="0"/>
                <a:ea typeface="楷体_GB2312" pitchFamily="49" charset="-122"/>
              </a:rPr>
              <a:t>1-2 </a:t>
            </a:r>
            <a:r>
              <a:rPr lang="zh-CN" altLang="en-US" sz="2600" dirty="0" smtClean="0">
                <a:latin typeface="Times New Roman" pitchFamily="18" charset="0"/>
                <a:ea typeface="楷体_GB2312" pitchFamily="49" charset="-122"/>
              </a:rPr>
              <a:t>课时）</a:t>
            </a:r>
            <a:endParaRPr lang="en-US" altLang="zh-CN" sz="2600" dirty="0">
              <a:latin typeface="Times New Roman" pitchFamily="18" charset="0"/>
              <a:ea typeface="楷体_GB2312" pitchFamily="49" charset="-122"/>
            </a:endParaRPr>
          </a:p>
          <a:p>
            <a:pPr>
              <a:lnSpc>
                <a:spcPct val="150000"/>
              </a:lnSpc>
            </a:pPr>
            <a:r>
              <a:rPr lang="en-US" altLang="zh-CN" sz="2600" dirty="0">
                <a:latin typeface="Times New Roman" pitchFamily="18" charset="0"/>
                <a:ea typeface="楷体_GB2312" pitchFamily="49" charset="-122"/>
              </a:rPr>
              <a:t>        </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1</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Warming up</a:t>
            </a:r>
            <a:r>
              <a:rPr lang="zh-CN" altLang="en-US" sz="2600" dirty="0">
                <a:latin typeface="Times New Roman" pitchFamily="18" charset="0"/>
                <a:ea typeface="楷体_GB2312" pitchFamily="49" charset="-122"/>
              </a:rPr>
              <a:t>（热身练习或导入）</a:t>
            </a:r>
            <a:r>
              <a:rPr lang="en-US" altLang="zh-CN" sz="2600" dirty="0">
                <a:latin typeface="Times New Roman" pitchFamily="18" charset="0"/>
                <a:ea typeface="楷体_GB2312" pitchFamily="49" charset="-122"/>
              </a:rPr>
              <a:t> Listening and speaking</a:t>
            </a:r>
            <a:r>
              <a:rPr lang="zh-CN" altLang="en-US" sz="2600" dirty="0">
                <a:latin typeface="Times New Roman" pitchFamily="18" charset="0"/>
                <a:ea typeface="楷体_GB2312" pitchFamily="49" charset="-122"/>
              </a:rPr>
              <a:t>（听说）</a:t>
            </a:r>
            <a:r>
              <a:rPr lang="en-US" altLang="zh-CN" sz="2600" dirty="0">
                <a:latin typeface="Times New Roman" pitchFamily="18" charset="0"/>
                <a:ea typeface="楷体_GB2312" pitchFamily="49" charset="-122"/>
              </a:rPr>
              <a:t>Part A</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B</a:t>
            </a:r>
            <a:r>
              <a:rPr lang="zh-CN" altLang="en-US" sz="2600" dirty="0">
                <a:latin typeface="Times New Roman" pitchFamily="18" charset="0"/>
                <a:ea typeface="楷体_GB2312" pitchFamily="49" charset="-122"/>
              </a:rPr>
              <a:t> （有选择性地完成基本要求部分体现主话题重点的内容</a:t>
            </a:r>
            <a:r>
              <a:rPr lang="en-US" altLang="zh-CN" sz="2600" dirty="0" smtClean="0">
                <a:latin typeface="Times New Roman" pitchFamily="18" charset="0"/>
                <a:ea typeface="楷体_GB2312" pitchFamily="49" charset="-122"/>
              </a:rPr>
              <a:t>Tasks</a:t>
            </a:r>
            <a:r>
              <a:rPr lang="zh-CN" altLang="en-US" sz="2600" dirty="0" smtClean="0">
                <a:latin typeface="Times New Roman" pitchFamily="18" charset="0"/>
                <a:ea typeface="楷体_GB2312" pitchFamily="49" charset="-122"/>
              </a:rPr>
              <a:t>） 。</a:t>
            </a:r>
            <a:endParaRPr lang="en-US" altLang="zh-CN" sz="2600" dirty="0">
              <a:latin typeface="Times New Roman" pitchFamily="18" charset="0"/>
              <a:ea typeface="楷体_GB2312" pitchFamily="49" charset="-122"/>
            </a:endParaRPr>
          </a:p>
          <a:p>
            <a:pPr>
              <a:lnSpc>
                <a:spcPct val="150000"/>
              </a:lnSpc>
            </a:pPr>
            <a:r>
              <a:rPr lang="en-US" altLang="zh-CN" sz="2600" dirty="0">
                <a:latin typeface="Times New Roman" pitchFamily="18" charset="0"/>
                <a:ea typeface="楷体_GB2312" pitchFamily="49" charset="-122"/>
              </a:rPr>
              <a:t>        </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2</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Grammar focus</a:t>
            </a:r>
            <a:r>
              <a:rPr lang="zh-CN" altLang="en-US" sz="2600" dirty="0">
                <a:latin typeface="Times New Roman" pitchFamily="18" charset="0"/>
                <a:ea typeface="楷体_GB2312" pitchFamily="49" charset="-122"/>
              </a:rPr>
              <a:t>（语法重点）（有选择性地完成重点的</a:t>
            </a:r>
            <a:r>
              <a:rPr lang="zh-CN" altLang="en-US" sz="2600" dirty="0" smtClean="0">
                <a:latin typeface="Times New Roman" pitchFamily="18" charset="0"/>
                <a:ea typeface="楷体_GB2312" pitchFamily="49" charset="-122"/>
              </a:rPr>
              <a:t>内容 </a:t>
            </a:r>
            <a:r>
              <a:rPr lang="en-US" altLang="zh-CN" sz="2600" dirty="0" smtClean="0">
                <a:latin typeface="Times New Roman" pitchFamily="18" charset="0"/>
                <a:ea typeface="楷体_GB2312" pitchFamily="49" charset="-122"/>
              </a:rPr>
              <a:t>Tasks</a:t>
            </a:r>
            <a:r>
              <a:rPr lang="zh-CN" altLang="en-US" sz="2600" dirty="0" smtClean="0">
                <a:latin typeface="Times New Roman" pitchFamily="18" charset="0"/>
                <a:ea typeface="楷体_GB2312" pitchFamily="49" charset="-122"/>
              </a:rPr>
              <a:t>） 。</a:t>
            </a:r>
            <a:endParaRPr lang="zh-CN" altLang="en-US" sz="2600" dirty="0">
              <a:latin typeface="Times New Roman" pitchFamily="18" charset="0"/>
              <a:ea typeface="楷体_GB2312"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314325" y="404813"/>
            <a:ext cx="8574088" cy="5494337"/>
          </a:xfrm>
          <a:prstGeom prst="rect">
            <a:avLst/>
          </a:prstGeom>
          <a:noFill/>
          <a:ln w="9525">
            <a:noFill/>
            <a:miter lim="800000"/>
            <a:headEnd/>
            <a:tailEnd/>
          </a:ln>
        </p:spPr>
        <p:txBody>
          <a:bodyPr>
            <a:spAutoFit/>
          </a:bodyPr>
          <a:lstStyle/>
          <a:p>
            <a:pPr>
              <a:lnSpc>
                <a:spcPct val="150000"/>
              </a:lnSpc>
            </a:pPr>
            <a:r>
              <a:rPr lang="zh-CN" altLang="en-US" sz="2600" dirty="0">
                <a:latin typeface="Times New Roman" pitchFamily="18" charset="0"/>
                <a:ea typeface="楷体_GB2312" pitchFamily="49" charset="-122"/>
              </a:rPr>
              <a:t>        第二次课</a:t>
            </a:r>
            <a:r>
              <a:rPr lang="zh-CN" altLang="en-US" sz="2600" dirty="0" smtClean="0">
                <a:latin typeface="Times New Roman" pitchFamily="18" charset="0"/>
                <a:ea typeface="楷体_GB2312" pitchFamily="49" charset="-122"/>
              </a:rPr>
              <a:t>（第 </a:t>
            </a:r>
            <a:r>
              <a:rPr lang="en-US" altLang="zh-CN" sz="2600" dirty="0" smtClean="0">
                <a:latin typeface="Times New Roman" pitchFamily="18" charset="0"/>
                <a:ea typeface="楷体_GB2312" pitchFamily="49" charset="-122"/>
              </a:rPr>
              <a:t>3-4 </a:t>
            </a:r>
            <a:r>
              <a:rPr lang="zh-CN" altLang="en-US" sz="2600" dirty="0" smtClean="0">
                <a:latin typeface="Times New Roman" pitchFamily="18" charset="0"/>
                <a:ea typeface="楷体_GB2312" pitchFamily="49" charset="-122"/>
              </a:rPr>
              <a:t>课时）</a:t>
            </a:r>
            <a:endParaRPr lang="zh-CN" altLang="en-US" sz="2600" dirty="0">
              <a:latin typeface="Times New Roman" pitchFamily="18" charset="0"/>
              <a:ea typeface="楷体_GB2312" pitchFamily="49" charset="-122"/>
            </a:endParaRPr>
          </a:p>
          <a:p>
            <a:pPr>
              <a:lnSpc>
                <a:spcPct val="150000"/>
              </a:lnSpc>
            </a:pPr>
            <a:r>
              <a:rPr lang="en-US" altLang="zh-CN" sz="2600" dirty="0">
                <a:latin typeface="Times New Roman" pitchFamily="18" charset="0"/>
                <a:ea typeface="楷体_GB2312" pitchFamily="49" charset="-122"/>
              </a:rPr>
              <a:t>        </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1</a:t>
            </a:r>
            <a:r>
              <a:rPr lang="zh-CN" altLang="en-US" sz="2600" dirty="0" smtClean="0">
                <a:latin typeface="Times New Roman" pitchFamily="18" charset="0"/>
                <a:ea typeface="楷体_GB2312" pitchFamily="49" charset="-122"/>
              </a:rPr>
              <a:t>）</a:t>
            </a:r>
            <a:r>
              <a:rPr lang="en-US" altLang="zh-CN" sz="2600" dirty="0" smtClean="0">
                <a:latin typeface="Times New Roman" pitchFamily="18" charset="0"/>
                <a:ea typeface="楷体_GB2312" pitchFamily="49" charset="-122"/>
              </a:rPr>
              <a:t>Reading </a:t>
            </a:r>
            <a:r>
              <a:rPr lang="en-US" altLang="zh-CN" sz="2600" dirty="0">
                <a:latin typeface="Times New Roman" pitchFamily="18" charset="0"/>
                <a:ea typeface="楷体_GB2312" pitchFamily="49" charset="-122"/>
              </a:rPr>
              <a:t>and writing</a:t>
            </a:r>
            <a:r>
              <a:rPr lang="zh-CN" altLang="en-US" sz="2600" dirty="0">
                <a:latin typeface="Times New Roman" pitchFamily="18" charset="0"/>
                <a:ea typeface="楷体_GB2312" pitchFamily="49" charset="-122"/>
              </a:rPr>
              <a:t>（读写）</a:t>
            </a:r>
            <a:r>
              <a:rPr lang="en-US" altLang="zh-CN" sz="2600" dirty="0">
                <a:latin typeface="Times New Roman" pitchFamily="18" charset="0"/>
                <a:ea typeface="楷体_GB2312" pitchFamily="49" charset="-122"/>
              </a:rPr>
              <a:t>Part A</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B </a:t>
            </a:r>
            <a:r>
              <a:rPr lang="zh-CN" altLang="en-US" sz="2600" dirty="0">
                <a:latin typeface="Times New Roman" pitchFamily="18" charset="0"/>
                <a:ea typeface="楷体_GB2312" pitchFamily="49" charset="-122"/>
              </a:rPr>
              <a:t>（</a:t>
            </a:r>
            <a:r>
              <a:rPr lang="zh-CN" altLang="en-US" sz="2600" dirty="0" smtClean="0">
                <a:latin typeface="Times New Roman" pitchFamily="18" charset="0"/>
                <a:ea typeface="楷体_GB2312" pitchFamily="49" charset="-122"/>
              </a:rPr>
              <a:t>将 </a:t>
            </a:r>
            <a:r>
              <a:rPr lang="en-US" altLang="zh-CN" sz="2600" dirty="0" smtClean="0">
                <a:latin typeface="Times New Roman" pitchFamily="18" charset="0"/>
                <a:ea typeface="楷体_GB2312" pitchFamily="49" charset="-122"/>
              </a:rPr>
              <a:t>Part </a:t>
            </a:r>
            <a:r>
              <a:rPr lang="en-US" altLang="zh-CN" sz="2600" dirty="0">
                <a:latin typeface="Times New Roman" pitchFamily="18" charset="0"/>
                <a:ea typeface="楷体_GB2312" pitchFamily="49" charset="-122"/>
              </a:rPr>
              <a:t>A</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B</a:t>
            </a:r>
            <a:r>
              <a:rPr lang="zh-CN" altLang="en-US" sz="2600" dirty="0">
                <a:latin typeface="Times New Roman" pitchFamily="18" charset="0"/>
                <a:ea typeface="楷体_GB2312" pitchFamily="49" charset="-122"/>
              </a:rPr>
              <a:t>的两篇短文</a:t>
            </a:r>
            <a:r>
              <a:rPr lang="zh-CN" altLang="en-US" sz="2600" dirty="0" smtClean="0">
                <a:latin typeface="Times New Roman" pitchFamily="18" charset="0"/>
                <a:ea typeface="楷体_GB2312" pitchFamily="49" charset="-122"/>
              </a:rPr>
              <a:t>，重点学习 </a:t>
            </a:r>
            <a:r>
              <a:rPr lang="en-US" altLang="zh-CN" sz="2600" dirty="0" smtClean="0">
                <a:latin typeface="Times New Roman" pitchFamily="18" charset="0"/>
                <a:ea typeface="楷体_GB2312" pitchFamily="49" charset="-122"/>
              </a:rPr>
              <a:t>1 </a:t>
            </a:r>
            <a:r>
              <a:rPr lang="zh-CN" altLang="en-US" sz="2600" dirty="0" smtClean="0">
                <a:latin typeface="Times New Roman" pitchFamily="18" charset="0"/>
                <a:ea typeface="楷体_GB2312" pitchFamily="49" charset="-122"/>
              </a:rPr>
              <a:t>篇，课外自主学习 </a:t>
            </a:r>
            <a:r>
              <a:rPr lang="en-US" altLang="zh-CN" sz="2600" dirty="0" smtClean="0">
                <a:latin typeface="Times New Roman" pitchFamily="18" charset="0"/>
                <a:ea typeface="楷体_GB2312" pitchFamily="49" charset="-122"/>
              </a:rPr>
              <a:t>1 </a:t>
            </a:r>
            <a:r>
              <a:rPr lang="zh-CN" altLang="en-US" sz="2600" dirty="0" smtClean="0">
                <a:latin typeface="Times New Roman" pitchFamily="18" charset="0"/>
                <a:ea typeface="楷体_GB2312" pitchFamily="49" charset="-122"/>
              </a:rPr>
              <a:t>篇</a:t>
            </a:r>
            <a:r>
              <a:rPr lang="zh-CN" altLang="en-US" sz="2600" dirty="0">
                <a:latin typeface="Times New Roman" pitchFamily="18" charset="0"/>
                <a:ea typeface="楷体_GB2312" pitchFamily="49" charset="-122"/>
              </a:rPr>
              <a:t>；学习重点容易的 </a:t>
            </a:r>
            <a:r>
              <a:rPr lang="en-US" altLang="zh-CN" sz="2600" dirty="0">
                <a:latin typeface="Times New Roman" pitchFamily="18" charset="0"/>
                <a:ea typeface="楷体_GB2312" pitchFamily="49" charset="-122"/>
              </a:rPr>
              <a:t>Tasks</a:t>
            </a:r>
            <a:r>
              <a:rPr lang="zh-CN" altLang="en-US" sz="2600" dirty="0">
                <a:latin typeface="Times New Roman" pitchFamily="18" charset="0"/>
                <a:ea typeface="楷体_GB2312" pitchFamily="49" charset="-122"/>
              </a:rPr>
              <a:t>，省去</a:t>
            </a:r>
            <a:r>
              <a:rPr lang="zh-CN" altLang="en-US" sz="2600" dirty="0" smtClean="0">
                <a:latin typeface="Times New Roman" pitchFamily="18" charset="0"/>
                <a:ea typeface="楷体_GB2312" pitchFamily="49" charset="-122"/>
              </a:rPr>
              <a:t>不必要 </a:t>
            </a:r>
            <a:r>
              <a:rPr lang="en-US" altLang="zh-CN" sz="2600" dirty="0" smtClean="0">
                <a:latin typeface="Times New Roman" pitchFamily="18" charset="0"/>
                <a:ea typeface="楷体_GB2312" pitchFamily="49" charset="-122"/>
              </a:rPr>
              <a:t>Tasks</a:t>
            </a:r>
            <a:r>
              <a:rPr lang="zh-CN" altLang="en-US" sz="2600" dirty="0" smtClean="0">
                <a:latin typeface="Times New Roman" pitchFamily="18" charset="0"/>
                <a:ea typeface="楷体_GB2312" pitchFamily="49" charset="-122"/>
              </a:rPr>
              <a:t>）</a:t>
            </a:r>
            <a:endParaRPr lang="en-US" altLang="zh-CN" sz="2600" dirty="0">
              <a:latin typeface="楷体_GB2312" pitchFamily="49" charset="-122"/>
              <a:ea typeface="楷体_GB2312" pitchFamily="49" charset="-122"/>
            </a:endParaRPr>
          </a:p>
          <a:p>
            <a:pPr>
              <a:lnSpc>
                <a:spcPct val="150000"/>
              </a:lnSpc>
            </a:pPr>
            <a:r>
              <a:rPr lang="en-US" altLang="zh-CN" sz="2600" dirty="0">
                <a:latin typeface="Times New Roman" pitchFamily="18" charset="0"/>
                <a:ea typeface="楷体_GB2312" pitchFamily="49" charset="-122"/>
              </a:rPr>
              <a:t>        </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2</a:t>
            </a:r>
            <a:r>
              <a:rPr lang="zh-CN" altLang="en-US" sz="2600" dirty="0" smtClean="0">
                <a:latin typeface="Times New Roman" pitchFamily="18" charset="0"/>
                <a:ea typeface="楷体_GB2312" pitchFamily="49" charset="-122"/>
              </a:rPr>
              <a:t>）</a:t>
            </a:r>
            <a:r>
              <a:rPr lang="en-US" altLang="zh-CN" sz="2600" dirty="0" smtClean="0">
                <a:latin typeface="Times New Roman" pitchFamily="18" charset="0"/>
                <a:ea typeface="楷体_GB2312" pitchFamily="49" charset="-122"/>
              </a:rPr>
              <a:t>Pronunciation</a:t>
            </a:r>
            <a:r>
              <a:rPr lang="zh-CN" altLang="en-US" sz="2600" dirty="0">
                <a:latin typeface="Times New Roman" pitchFamily="18" charset="0"/>
                <a:ea typeface="楷体_GB2312" pitchFamily="49" charset="-122"/>
              </a:rPr>
              <a:t>（语音）（有选择性地完成重点的</a:t>
            </a:r>
            <a:r>
              <a:rPr lang="zh-CN" altLang="en-US" sz="2600" dirty="0" smtClean="0">
                <a:latin typeface="Times New Roman" pitchFamily="18" charset="0"/>
                <a:ea typeface="楷体_GB2312" pitchFamily="49" charset="-122"/>
              </a:rPr>
              <a:t>内容 </a:t>
            </a:r>
            <a:r>
              <a:rPr lang="en-US" altLang="zh-CN" sz="2600" dirty="0" smtClean="0">
                <a:latin typeface="Times New Roman" pitchFamily="18" charset="0"/>
                <a:ea typeface="楷体_GB2312" pitchFamily="49" charset="-122"/>
              </a:rPr>
              <a:t>Tasks</a:t>
            </a:r>
            <a:r>
              <a:rPr lang="zh-CN" altLang="en-US" sz="2600" dirty="0">
                <a:latin typeface="Times New Roman" pitchFamily="18" charset="0"/>
                <a:ea typeface="楷体_GB2312" pitchFamily="49" charset="-122"/>
              </a:rPr>
              <a:t>） </a:t>
            </a:r>
          </a:p>
          <a:p>
            <a:pPr>
              <a:lnSpc>
                <a:spcPct val="150000"/>
              </a:lnSpc>
            </a:pPr>
            <a:r>
              <a:rPr lang="zh-CN" altLang="en-US" sz="2600" dirty="0">
                <a:latin typeface="Times New Roman" pitchFamily="18" charset="0"/>
                <a:ea typeface="楷体_GB2312" pitchFamily="49" charset="-122"/>
              </a:rPr>
              <a:t>        第三次课</a:t>
            </a:r>
            <a:r>
              <a:rPr lang="zh-CN" altLang="en-US" sz="2600" dirty="0" smtClean="0">
                <a:latin typeface="Times New Roman" pitchFamily="18" charset="0"/>
                <a:ea typeface="楷体_GB2312" pitchFamily="49" charset="-122"/>
              </a:rPr>
              <a:t>（第 </a:t>
            </a:r>
            <a:r>
              <a:rPr lang="en-US" altLang="zh-CN" sz="2600" dirty="0" smtClean="0">
                <a:latin typeface="Times New Roman" pitchFamily="18" charset="0"/>
                <a:ea typeface="楷体_GB2312" pitchFamily="49" charset="-122"/>
              </a:rPr>
              <a:t>5-6 </a:t>
            </a:r>
            <a:r>
              <a:rPr lang="zh-CN" altLang="en-US" sz="2600" dirty="0" smtClean="0">
                <a:latin typeface="Times New Roman" pitchFamily="18" charset="0"/>
                <a:ea typeface="楷体_GB2312" pitchFamily="49" charset="-122"/>
              </a:rPr>
              <a:t>课时）</a:t>
            </a:r>
            <a:endParaRPr lang="zh-CN" altLang="en-US" sz="2600" dirty="0">
              <a:latin typeface="Times New Roman" pitchFamily="18" charset="0"/>
              <a:ea typeface="楷体_GB2312" pitchFamily="49" charset="-122"/>
            </a:endParaRPr>
          </a:p>
          <a:p>
            <a:pPr>
              <a:lnSpc>
                <a:spcPct val="150000"/>
              </a:lnSpc>
            </a:pPr>
            <a:r>
              <a:rPr lang="en-US" altLang="zh-CN" sz="2600" dirty="0">
                <a:latin typeface="Times New Roman" pitchFamily="18" charset="0"/>
                <a:ea typeface="楷体_GB2312" pitchFamily="49" charset="-122"/>
              </a:rPr>
              <a:t>         Reading more</a:t>
            </a:r>
            <a:r>
              <a:rPr lang="zh-CN" altLang="en-US" sz="2600" dirty="0">
                <a:latin typeface="Times New Roman" pitchFamily="18" charset="0"/>
                <a:ea typeface="楷体_GB2312" pitchFamily="49" charset="-122"/>
              </a:rPr>
              <a:t>（阅读提高）的单词学习，课文精读及部分</a:t>
            </a:r>
            <a:r>
              <a:rPr lang="en-US" altLang="zh-CN" sz="2600" dirty="0" smtClean="0">
                <a:latin typeface="Times New Roman" pitchFamily="18" charset="0"/>
                <a:ea typeface="楷体_GB2312" pitchFamily="49" charset="-122"/>
              </a:rPr>
              <a:t>Tasks</a:t>
            </a:r>
            <a:r>
              <a:rPr lang="zh-CN" altLang="en-US" sz="2600" dirty="0" smtClean="0">
                <a:latin typeface="Times New Roman" pitchFamily="18" charset="0"/>
                <a:ea typeface="楷体_GB2312" pitchFamily="49" charset="-122"/>
              </a:rPr>
              <a:t>。</a:t>
            </a:r>
            <a:endParaRPr lang="zh-CN" altLang="en-US" sz="2600" dirty="0">
              <a:latin typeface="Times New Roman" pitchFamily="18" charset="0"/>
              <a:ea typeface="楷体_GB2312"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Effect transition="in" filter="fade">
                                      <p:cBhvr>
                                        <p:cTn id="7" dur="500"/>
                                        <p:tgtEl>
                                          <p:spTgt spid="9">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4" end="4"/>
                                            </p:txEl>
                                          </p:spTgt>
                                        </p:tgtEl>
                                        <p:attrNameLst>
                                          <p:attrName>style.visibility</p:attrName>
                                        </p:attrNameLst>
                                      </p:cBhvr>
                                      <p:to>
                                        <p:strVal val="visible"/>
                                      </p:to>
                                    </p:set>
                                    <p:animEffect transition="in" filter="fade">
                                      <p:cBhvr>
                                        <p:cTn id="10"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818" name="TextBox 8"/>
          <p:cNvSpPr txBox="1">
            <a:spLocks noChangeArrowheads="1"/>
          </p:cNvSpPr>
          <p:nvPr/>
        </p:nvSpPr>
        <p:spPr bwMode="auto">
          <a:xfrm>
            <a:off x="314325" y="404813"/>
            <a:ext cx="8574088" cy="3068637"/>
          </a:xfrm>
          <a:prstGeom prst="rect">
            <a:avLst/>
          </a:prstGeom>
          <a:noFill/>
          <a:ln w="9525">
            <a:noFill/>
            <a:miter lim="800000"/>
            <a:headEnd/>
            <a:tailEnd/>
          </a:ln>
        </p:spPr>
        <p:txBody>
          <a:bodyPr>
            <a:spAutoFit/>
          </a:bodyPr>
          <a:lstStyle/>
          <a:p>
            <a:pPr>
              <a:lnSpc>
                <a:spcPct val="150000"/>
              </a:lnSpc>
            </a:pPr>
            <a:r>
              <a:rPr lang="zh-CN" altLang="en-US" sz="2600" dirty="0">
                <a:latin typeface="Times New Roman" pitchFamily="18" charset="0"/>
                <a:ea typeface="楷体_GB2312" pitchFamily="49" charset="-122"/>
              </a:rPr>
              <a:t>        第四次课</a:t>
            </a:r>
            <a:r>
              <a:rPr lang="zh-CN" altLang="en-US" sz="2600" dirty="0" smtClean="0">
                <a:latin typeface="Times New Roman" pitchFamily="18" charset="0"/>
                <a:ea typeface="楷体_GB2312" pitchFamily="49" charset="-122"/>
              </a:rPr>
              <a:t>（第 </a:t>
            </a:r>
            <a:r>
              <a:rPr lang="en-US" altLang="zh-CN" sz="2600" dirty="0" smtClean="0">
                <a:latin typeface="Times New Roman" pitchFamily="18" charset="0"/>
                <a:ea typeface="楷体_GB2312" pitchFamily="49" charset="-122"/>
              </a:rPr>
              <a:t>7-8 </a:t>
            </a:r>
            <a:r>
              <a:rPr lang="zh-CN" altLang="en-US" sz="2600" dirty="0" smtClean="0">
                <a:latin typeface="Times New Roman" pitchFamily="18" charset="0"/>
                <a:ea typeface="楷体_GB2312" pitchFamily="49" charset="-122"/>
              </a:rPr>
              <a:t>课时）</a:t>
            </a:r>
            <a:endParaRPr lang="zh-CN" altLang="en-US" sz="2600" dirty="0">
              <a:latin typeface="Times New Roman" pitchFamily="18" charset="0"/>
              <a:ea typeface="楷体_GB2312" pitchFamily="49" charset="-122"/>
            </a:endParaRPr>
          </a:p>
          <a:p>
            <a:pPr>
              <a:lnSpc>
                <a:spcPct val="150000"/>
              </a:lnSpc>
            </a:pPr>
            <a:r>
              <a:rPr lang="en-US" altLang="zh-CN" sz="2600" dirty="0">
                <a:latin typeface="Times New Roman" pitchFamily="18" charset="0"/>
                <a:ea typeface="楷体_GB2312" pitchFamily="49" charset="-122"/>
              </a:rPr>
              <a:t>        </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1</a:t>
            </a:r>
            <a:r>
              <a:rPr lang="zh-CN" altLang="en-US" sz="2600" dirty="0">
                <a:latin typeface="Times New Roman" pitchFamily="18" charset="0"/>
                <a:ea typeface="楷体_GB2312" pitchFamily="49" charset="-122"/>
              </a:rPr>
              <a:t>）</a:t>
            </a:r>
            <a:r>
              <a:rPr lang="zh-CN" altLang="en-US" sz="2600" dirty="0" smtClean="0">
                <a:latin typeface="Times New Roman" pitchFamily="18" charset="0"/>
                <a:ea typeface="楷体_GB2312" pitchFamily="49" charset="-122"/>
              </a:rPr>
              <a:t>完成 </a:t>
            </a:r>
            <a:r>
              <a:rPr lang="en-US" altLang="zh-CN" sz="2600" dirty="0" smtClean="0">
                <a:latin typeface="Times New Roman" pitchFamily="18" charset="0"/>
                <a:ea typeface="楷体_GB2312" pitchFamily="49" charset="-122"/>
              </a:rPr>
              <a:t>Reading </a:t>
            </a:r>
            <a:r>
              <a:rPr lang="en-US" altLang="zh-CN" sz="2600" dirty="0">
                <a:latin typeface="Times New Roman" pitchFamily="18" charset="0"/>
                <a:ea typeface="楷体_GB2312" pitchFamily="49" charset="-122"/>
              </a:rPr>
              <a:t>more</a:t>
            </a:r>
            <a:r>
              <a:rPr lang="zh-CN" altLang="en-US" sz="2600" dirty="0">
                <a:latin typeface="Times New Roman" pitchFamily="18" charset="0"/>
                <a:ea typeface="楷体_GB2312" pitchFamily="49" charset="-122"/>
              </a:rPr>
              <a:t>（阅读提高）剩余 </a:t>
            </a:r>
            <a:r>
              <a:rPr lang="en-US" altLang="zh-CN" sz="2600" dirty="0" smtClean="0">
                <a:latin typeface="Times New Roman" pitchFamily="18" charset="0"/>
                <a:ea typeface="楷体_GB2312" pitchFamily="49" charset="-122"/>
              </a:rPr>
              <a:t>Tasks</a:t>
            </a:r>
            <a:r>
              <a:rPr lang="zh-CN" altLang="en-US" sz="2600" dirty="0" smtClean="0">
                <a:latin typeface="Times New Roman" pitchFamily="18" charset="0"/>
                <a:ea typeface="楷体_GB2312" pitchFamily="49" charset="-122"/>
              </a:rPr>
              <a:t>。</a:t>
            </a:r>
            <a:endParaRPr lang="zh-CN" altLang="en-US" sz="2600" dirty="0">
              <a:latin typeface="Times New Roman" pitchFamily="18" charset="0"/>
              <a:ea typeface="楷体_GB2312" pitchFamily="49" charset="-122"/>
            </a:endParaRPr>
          </a:p>
          <a:p>
            <a:pPr>
              <a:lnSpc>
                <a:spcPct val="150000"/>
              </a:lnSpc>
            </a:pPr>
            <a:r>
              <a:rPr lang="zh-CN" altLang="en-US" sz="2600" dirty="0">
                <a:latin typeface="Times New Roman" pitchFamily="18" charset="0"/>
                <a:ea typeface="楷体_GB2312" pitchFamily="49" charset="-122"/>
              </a:rPr>
              <a:t>        （</a:t>
            </a:r>
            <a:r>
              <a:rPr lang="en-US" altLang="zh-CN" sz="2600" dirty="0">
                <a:latin typeface="Times New Roman" pitchFamily="18" charset="0"/>
                <a:ea typeface="楷体_GB2312" pitchFamily="49" charset="-122"/>
              </a:rPr>
              <a:t>2</a:t>
            </a:r>
            <a:r>
              <a:rPr lang="zh-CN" altLang="en-US" sz="2600" dirty="0">
                <a:latin typeface="Times New Roman" pitchFamily="18" charset="0"/>
                <a:ea typeface="楷体_GB2312" pitchFamily="49" charset="-122"/>
              </a:rPr>
              <a:t>）小结前几次</a:t>
            </a:r>
            <a:r>
              <a:rPr lang="zh-CN" altLang="en-US" sz="2600" dirty="0" smtClean="0">
                <a:latin typeface="Times New Roman" pitchFamily="18" charset="0"/>
                <a:ea typeface="楷体_GB2312" pitchFamily="49" charset="-122"/>
              </a:rPr>
              <a:t>课未讲</a:t>
            </a:r>
            <a:r>
              <a:rPr lang="zh-CN" altLang="en-US" sz="2600" dirty="0">
                <a:latin typeface="Times New Roman" pitchFamily="18" charset="0"/>
                <a:ea typeface="楷体_GB2312" pitchFamily="49" charset="-122"/>
              </a:rPr>
              <a:t>完</a:t>
            </a:r>
            <a:r>
              <a:rPr lang="zh-CN" altLang="en-US" sz="2600" dirty="0" smtClean="0">
                <a:latin typeface="Times New Roman" pitchFamily="18" charset="0"/>
                <a:ea typeface="楷体_GB2312" pitchFamily="49" charset="-122"/>
              </a:rPr>
              <a:t>的内容。</a:t>
            </a:r>
            <a:endParaRPr lang="zh-CN" altLang="en-US" sz="2600" dirty="0">
              <a:latin typeface="Times New Roman" pitchFamily="18" charset="0"/>
              <a:ea typeface="楷体_GB2312" pitchFamily="49" charset="-122"/>
            </a:endParaRPr>
          </a:p>
          <a:p>
            <a:pPr>
              <a:lnSpc>
                <a:spcPct val="150000"/>
              </a:lnSpc>
            </a:pPr>
            <a:r>
              <a:rPr lang="zh-CN" altLang="en-US" sz="2600" dirty="0">
                <a:latin typeface="Times New Roman" pitchFamily="18" charset="0"/>
                <a:ea typeface="楷体_GB2312" pitchFamily="49" charset="-122"/>
              </a:rPr>
              <a:t>        （</a:t>
            </a:r>
            <a:r>
              <a:rPr lang="en-US" altLang="zh-CN" sz="2600" dirty="0">
                <a:latin typeface="Times New Roman" pitchFamily="18" charset="0"/>
                <a:ea typeface="楷体_GB2312" pitchFamily="49" charset="-122"/>
              </a:rPr>
              <a:t>3</a:t>
            </a:r>
            <a:r>
              <a:rPr lang="zh-CN" altLang="en-US" sz="2600" dirty="0">
                <a:latin typeface="Times New Roman" pitchFamily="18" charset="0"/>
                <a:ea typeface="楷体_GB2312" pitchFamily="49" charset="-122"/>
              </a:rPr>
              <a:t>）练习册相关</a:t>
            </a:r>
            <a:r>
              <a:rPr lang="zh-CN" altLang="en-US" sz="2600" dirty="0" smtClean="0">
                <a:latin typeface="Times New Roman" pitchFamily="18" charset="0"/>
                <a:ea typeface="楷体_GB2312" pitchFamily="49" charset="-122"/>
              </a:rPr>
              <a:t>练习。</a:t>
            </a:r>
            <a:endParaRPr lang="en-US" altLang="zh-CN" sz="2600" dirty="0">
              <a:latin typeface="Times New Roman" pitchFamily="18" charset="0"/>
              <a:ea typeface="楷体_GB2312" pitchFamily="49" charset="-122"/>
            </a:endParaRPr>
          </a:p>
          <a:p>
            <a:pPr>
              <a:lnSpc>
                <a:spcPct val="150000"/>
              </a:lnSpc>
            </a:pPr>
            <a:r>
              <a:rPr lang="en-US" altLang="zh-CN" sz="2600" dirty="0">
                <a:latin typeface="Times New Roman" pitchFamily="18" charset="0"/>
                <a:ea typeface="楷体_GB2312" pitchFamily="49" charset="-122"/>
              </a:rPr>
              <a:t>        </a:t>
            </a:r>
            <a:r>
              <a:rPr lang="zh-CN" altLang="en-US" sz="2600" dirty="0">
                <a:latin typeface="Times New Roman" pitchFamily="18" charset="0"/>
                <a:ea typeface="楷体_GB2312" pitchFamily="49" charset="-122"/>
              </a:rPr>
              <a:t>（</a:t>
            </a:r>
            <a:r>
              <a:rPr lang="en-US" altLang="zh-CN" sz="2600" dirty="0">
                <a:latin typeface="Times New Roman" pitchFamily="18" charset="0"/>
                <a:ea typeface="楷体_GB2312" pitchFamily="49" charset="-122"/>
              </a:rPr>
              <a:t>4</a:t>
            </a:r>
            <a:r>
              <a:rPr lang="zh-CN" altLang="en-US" sz="2600" dirty="0">
                <a:latin typeface="Times New Roman" pitchFamily="18" charset="0"/>
                <a:ea typeface="楷体_GB2312" pitchFamily="49" charset="-122"/>
              </a:rPr>
              <a:t>）指导</a:t>
            </a:r>
            <a:r>
              <a:rPr lang="zh-CN" altLang="en-US" sz="2600" dirty="0" smtClean="0">
                <a:latin typeface="Times New Roman" pitchFamily="18" charset="0"/>
                <a:ea typeface="楷体_GB2312" pitchFamily="49" charset="-122"/>
              </a:rPr>
              <a:t>较好的学生自主学习。</a:t>
            </a:r>
            <a:endParaRPr lang="zh-CN" altLang="en-US" sz="2600" dirty="0">
              <a:latin typeface="Times New Roman" pitchFamily="18" charset="0"/>
              <a:ea typeface="楷体_GB2312" pitchFamily="49" charset="-122"/>
            </a:endParaRPr>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1070</TotalTime>
  <Words>1604</Words>
  <Application>Microsoft Office PowerPoint</Application>
  <PresentationFormat>全屏显示(4:3)</PresentationFormat>
  <Paragraphs>79</Paragraphs>
  <Slides>17</Slides>
  <Notes>1</Notes>
  <HiddenSlides>0</HiddenSlides>
  <MMClips>0</MMClips>
  <ScaleCrop>false</ScaleCrop>
  <HeadingPairs>
    <vt:vector size="4" baseType="variant">
      <vt:variant>
        <vt:lpstr>主题</vt:lpstr>
      </vt:variant>
      <vt:variant>
        <vt:i4>1</vt:i4>
      </vt:variant>
      <vt:variant>
        <vt:lpstr>幻灯片标题</vt:lpstr>
      </vt:variant>
      <vt:variant>
        <vt:i4>17</vt:i4>
      </vt:variant>
    </vt:vector>
  </HeadingPairs>
  <TitlesOfParts>
    <vt:vector size="18"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admin</cp:lastModifiedBy>
  <cp:revision>275</cp:revision>
  <dcterms:modified xsi:type="dcterms:W3CDTF">2015-09-08T00:37:43Z</dcterms:modified>
</cp:coreProperties>
</file>