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93" r:id="rId2"/>
  </p:sldMasterIdLst>
  <p:handoutMasterIdLst>
    <p:handoutMasterId r:id="rId6"/>
  </p:handoutMasterIdLst>
  <p:sldIdLst>
    <p:sldId id="262" r:id="rId3"/>
    <p:sldId id="260" r:id="rId4"/>
    <p:sldId id="261" r:id="rId5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74" autoAdjust="0"/>
    <p:restoredTop sz="98905" autoAdjust="0"/>
  </p:normalViewPr>
  <p:slideViewPr>
    <p:cSldViewPr>
      <p:cViewPr varScale="1">
        <p:scale>
          <a:sx n="66" d="100"/>
          <a:sy n="66" d="100"/>
        </p:scale>
        <p:origin x="-1446" y="-102"/>
      </p:cViewPr>
      <p:guideLst>
        <p:guide orient="horz" pos="391"/>
        <p:guide orient="horz" pos="210"/>
        <p:guide orient="horz" pos="3929"/>
        <p:guide pos="5556"/>
        <p:guide pos="703"/>
        <p:guide pos="249"/>
        <p:guide pos="47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2910" y="-108"/>
      </p:cViewPr>
      <p:guideLst>
        <p:guide orient="horz" pos="2880"/>
        <p:guide pos="2160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01DC791-F871-4139-AA1D-5EC3EA4E7586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3D812D9-E75A-4D23-84A3-E901084DAF1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B8D3B-81FD-48F2-AAB2-5394713A38C8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B8DCF-4697-4E46-A957-4B5DF0FCDA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891C5-4770-4131-9DCF-1C9B813AC026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B0180-1D0F-4913-9241-843BC9BADC3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0D03C-490A-4D03-BB84-6058F99FA803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0828D-876F-4E54-B915-21D3ABC30A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D7B05-E65C-40FA-9D86-B7A292CB958D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30691-D44D-4F0C-A0B5-FBBBDC8B254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13699-5A41-467B-B542-A9C555D39D02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2F613-EC33-4C84-AC90-73DAA4A33E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9D2BF-9A3B-4CB8-859E-EA77DAC68F13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17DB6-3579-4D02-A17A-19DA242140A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3BF79-0E71-4A70-AAE6-B983E7F0D188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9083E-755C-49F8-A705-080D8FCE0DC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5D0D4-CF6E-4035-AB20-7EBE81675D89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BC20D-55BB-4DFA-9019-92924A56A84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770FC-82C8-4854-BBD0-2FE31328DCC0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D5514-869A-4CB3-82D3-6776F15DEB8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79BE3-23A2-4FD4-9E83-ADBA5F3C72CF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FF9EC-6318-45AE-AFAE-5BBD6F8EAC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B441C-E086-4E0C-AB1F-DFFDED8CF76F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2DBAA-A49A-4B28-9200-BDA920B7F7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08494-22F6-4255-B713-442F2D39BFDE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5A47F-6F40-47F4-BBDC-EC6077497EE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62931-6AEC-4335-9CF2-52E692AE1724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801E2-3020-4E9A-A4F6-9DF724B485C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F6907-6DDC-4600-9DB4-64938074935D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3DD42-2C6B-459B-9F88-F3ACD9A98D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997C1-B086-4E5F-9A05-BC3E2FF249F8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97DDC-C9F7-431A-9813-72B20CBF43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884BE-E4A2-46DD-BB15-8D5D42848B9B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E6588-D07A-447E-B9B3-5E58A10F92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D3089-635D-40C4-A381-57DDD3ED1AA4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BD065-8EE9-42AA-BE2B-01B34C3197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B03FE-A435-4A30-BDEA-A4F2EFE905B6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43156-DEA7-4EA5-A887-4EECA06F63D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1728A-4679-477E-A80B-28086A4D5309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33FA1-3188-4341-95CA-C0BDFA7FB3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32F93-DBDE-406C-BD1D-9E7E50475144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821C5-F347-4087-B50E-6998E981E2B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C1581-7DFE-4BB5-AF0F-C97AE16D5B98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A6011-ED68-4F61-B7C0-BA003DD101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686B8-07AC-4B1A-AEB5-5CB34F7AB6CF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A6330-2FA6-49C5-9F38-75A61D9DFC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65CCE-F7AF-4DC3-B56F-0CFAE34AFB5B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B8919-23A5-4011-9293-4A5BB75086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E9CC9-3761-46B1-A902-01E63D30DD4C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BDBD3-AD0D-4D7D-ABA4-D7578F0294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0EC09E3-349F-4F42-9F71-39E51C4E2A1E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6291D88-52A9-4E69-A690-8F52B9908B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2BA5339-5A59-4F4D-A5BD-CCBA2247383B}" type="datetimeFigureOut">
              <a:rPr lang="zh-CN" altLang="en-US"/>
              <a:pPr>
                <a:defRPr/>
              </a:pPr>
              <a:t>2015/9/8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7DE6A06-B86C-4149-B38C-6100B1669E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4918" y="1928802"/>
            <a:ext cx="3583032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spc="300" dirty="0" smtClean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一、教学内容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4000" b="1" spc="300" dirty="0" smtClean="0">
              <a:solidFill>
                <a:prstClr val="black"/>
              </a:solidFill>
              <a:latin typeface="黑体" pitchFamily="2" charset="-122"/>
              <a:ea typeface="黑体" pitchFamily="2" charset="-122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spc="300" dirty="0" smtClean="0">
                <a:solidFill>
                  <a:prstClr val="black"/>
                </a:solidFill>
                <a:latin typeface="黑体" pitchFamily="2" charset="-122"/>
                <a:ea typeface="楷体_GB2312"/>
              </a:rPr>
              <a:t>教材主编：牛长清</a:t>
            </a:r>
            <a:endParaRPr lang="zh-CN" altLang="en-US" sz="3000" b="1" spc="300" dirty="0">
              <a:solidFill>
                <a:prstClr val="black"/>
              </a:solidFill>
              <a:latin typeface="宋体"/>
              <a:ea typeface="楷体_GB231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36550" y="492839"/>
            <a:ext cx="8572500" cy="42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600" dirty="0" smtClean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600" b="1" dirty="0" smtClean="0">
                <a:latin typeface="黑体" pitchFamily="2" charset="-122"/>
                <a:ea typeface="黑体" pitchFamily="2" charset="-122"/>
              </a:rPr>
              <a:t>（</a:t>
            </a:r>
            <a:r>
              <a:rPr lang="zh-CN" altLang="en-US" sz="2600" b="1" dirty="0">
                <a:latin typeface="黑体" pitchFamily="2" charset="-122"/>
                <a:ea typeface="黑体" pitchFamily="2" charset="-122"/>
              </a:rPr>
              <a:t>一）基础要求层次</a:t>
            </a: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     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Listening 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and speaking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（听说）</a:t>
            </a: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学习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购物场所、购物与商品及颜色的词汇与句式。</a:t>
            </a: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        2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Reading 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and writing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（读写）</a:t>
            </a:r>
            <a:endParaRPr lang="en-US" altLang="zh-CN" sz="2600" dirty="0"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购物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对话和短文的阅读与理解，提高词汇量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。</a:t>
            </a:r>
            <a:endParaRPr lang="en-US" altLang="zh-CN" sz="2600" dirty="0" smtClean="0"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        3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Grammar focus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（语法）</a:t>
            </a:r>
          </a:p>
          <a:p>
            <a:pPr>
              <a:lnSpc>
                <a:spcPct val="150000"/>
              </a:lnSpc>
            </a:pP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        学习动词的情态动词 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can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may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must 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的基本用法。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     </a:t>
            </a:r>
            <a:endParaRPr lang="zh-CN" altLang="en-US" sz="2600" dirty="0" smtClean="0">
              <a:latin typeface="Times New Roman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36550" y="499462"/>
            <a:ext cx="8521700" cy="42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        4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Pronunciation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（语音）</a:t>
            </a:r>
            <a:endParaRPr lang="en-US" altLang="zh-CN" sz="2600" dirty="0"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学习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辅音音标及其在字母组合中的读音。</a:t>
            </a:r>
            <a:endParaRPr lang="en-US" altLang="zh-CN" sz="2600" dirty="0"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sz="2600" b="1" dirty="0" smtClean="0">
                <a:latin typeface="黑体" pitchFamily="2" charset="-122"/>
                <a:ea typeface="黑体" pitchFamily="2" charset="-122"/>
              </a:rPr>
              <a:t>  （</a:t>
            </a:r>
            <a:r>
              <a:rPr lang="zh-CN" altLang="en-US" sz="2600" b="1" dirty="0">
                <a:latin typeface="黑体" pitchFamily="2" charset="-122"/>
                <a:ea typeface="黑体" pitchFamily="2" charset="-122"/>
              </a:rPr>
              <a:t>二）较高要求层次 </a:t>
            </a: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600" b="1" dirty="0" smtClean="0"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Reading </a:t>
            </a:r>
            <a:r>
              <a:rPr lang="en-US" altLang="zh-CN" sz="2600" b="1" dirty="0"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more</a:t>
            </a:r>
            <a:r>
              <a:rPr lang="zh-CN" altLang="en-US" sz="2600" b="1" dirty="0">
                <a:latin typeface="黑体" pitchFamily="2" charset="-122"/>
                <a:ea typeface="黑体" pitchFamily="2" charset="-122"/>
              </a:rPr>
              <a:t>（阅读提高）</a:t>
            </a: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     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600" dirty="0" smtClean="0">
                <a:latin typeface="Times New Roman" pitchFamily="18" charset="0"/>
                <a:ea typeface="楷体_GB2312" pitchFamily="49" charset="-122"/>
              </a:rPr>
              <a:t>基础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要求层次的重点内容。</a:t>
            </a: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        2</a:t>
            </a:r>
            <a:r>
              <a:rPr lang="en-US" altLang="zh-CN" sz="2600" dirty="0" smtClean="0"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en-US" altLang="zh-CN" sz="2600" dirty="0" smtClean="0">
                <a:latin typeface="Times New Roman" pitchFamily="18" charset="0"/>
                <a:ea typeface="楷体_GB2312" pitchFamily="49" charset="-122"/>
              </a:rPr>
              <a:t>Reading 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more</a:t>
            </a:r>
            <a:r>
              <a:rPr lang="zh-CN" altLang="en-US" sz="2600" dirty="0">
                <a:latin typeface="Times New Roman" pitchFamily="18" charset="0"/>
                <a:ea typeface="楷体_GB2312" pitchFamily="49" charset="-122"/>
              </a:rPr>
              <a:t>（阅读提高）的词汇与阅读理解。</a:t>
            </a:r>
            <a:r>
              <a:rPr lang="en-US" altLang="zh-CN" sz="2600" dirty="0">
                <a:latin typeface="Times New Roman" pitchFamily="18" charset="0"/>
                <a:ea typeface="楷体_GB2312" pitchFamily="49" charset="-122"/>
              </a:rPr>
              <a:t>        </a:t>
            </a:r>
            <a:endParaRPr lang="zh-CN" altLang="en-US" sz="2600" dirty="0"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600" dirty="0">
              <a:latin typeface="Times New Roman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700</TotalTime>
  <Words>145</Words>
  <Application>Microsoft Office PowerPoint</Application>
  <PresentationFormat>全屏显示(4:3)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5" baseType="lpstr">
      <vt:lpstr>Office 主题</vt:lpstr>
      <vt:lpstr>1_Office 主题</vt:lpstr>
      <vt:lpstr>幻灯片 1</vt:lpstr>
      <vt:lpstr>幻灯片 2</vt:lpstr>
      <vt:lpstr>幻灯片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admin</cp:lastModifiedBy>
  <cp:revision>235</cp:revision>
  <dcterms:modified xsi:type="dcterms:W3CDTF">2015-09-08T00:36:09Z</dcterms:modified>
</cp:coreProperties>
</file>