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handoutMasterIdLst>
    <p:handoutMasterId r:id="rId8"/>
  </p:handoutMasterIdLst>
  <p:sldIdLst>
    <p:sldId id="267" r:id="rId4"/>
    <p:sldId id="263" r:id="rId5"/>
    <p:sldId id="264" r:id="rId6"/>
    <p:sldId id="266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8905" autoAdjust="0"/>
  </p:normalViewPr>
  <p:slideViewPr>
    <p:cSldViewPr>
      <p:cViewPr varScale="1">
        <p:scale>
          <a:sx n="66" d="100"/>
          <a:sy n="66" d="100"/>
        </p:scale>
        <p:origin x="-1446" y="-102"/>
      </p:cViewPr>
      <p:guideLst>
        <p:guide orient="horz" pos="391"/>
        <p:guide orient="horz" pos="210"/>
        <p:guide orient="horz" pos="3929"/>
        <p:guide pos="5556"/>
        <p:guide pos="703"/>
        <p:guide pos="249"/>
        <p:guide pos="551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2009" cy="7200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C75373C-A9EB-4F0B-9553-708EB1F0F5DB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6DC8B12-50F8-4877-BC43-F86807FB999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07904-9235-484C-AFFA-430423E507C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DF5B2-1317-4FE8-B986-CE83EFF52D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9D946-C4DE-4292-92BE-74D33451E4C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FD66E-A695-42A9-B20C-FA702D7F04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0AEB1-5AC4-477D-B8F0-3E49ABA29E0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A06B7-8BBD-4CA3-9BAC-D2FD01FD39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4E8F2-D579-4187-A819-8792261D18A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888E7-0919-4C6C-9AFA-F032CA34AC3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CF607-48B0-4942-BBCE-AAE8BD744268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79BE7-09AD-4B4A-95C6-71D136AA9D6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CF16-CC7C-4938-BE82-F4C789A6DB7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81E26-34F5-4FF3-9976-BA2529AAC5B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3E081-153B-4E51-9080-8B37870577F6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A2F43-DA14-49E7-B8D4-526530FD5CC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46979-2EE9-4370-AAD2-D6B24A0758F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45561-F63D-4D55-91D6-2C28C66358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BD49D-40A0-42EC-8989-16FC53E884C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265E-16A4-47D3-8999-2433FB652DF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05369-FDB2-4B8B-BA95-59AE9FE1DBC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87FC0-E75F-4A35-8401-427AD47344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07EB-0965-42FC-A21F-CD1DF30C9C4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6991-A57F-4B97-9FB2-F9A9810883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264A1-FDDB-4FAA-873D-0D2D6B7518D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399F-F010-4FF0-846B-79F0F54617D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2931-6AEC-4335-9CF2-52E692AE172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801E2-3020-4E9A-A4F6-9DF724B485C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F6907-6DDC-4600-9DB4-64938074935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3DD42-2C6B-459B-9F88-F3ACD9A98D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97C1-B086-4E5F-9A05-BC3E2FF249F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97DDC-C9F7-431A-9813-72B20CBF430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884BE-E4A2-46DD-BB15-8D5D42848B9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E6588-D07A-447E-B9B3-5E58A10F92E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D3089-635D-40C4-A381-57DDD3ED1AA4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D065-8EE9-42AA-BE2B-01B34C31973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B03FE-A435-4A30-BDEA-A4F2EFE905B6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43156-DEA7-4EA5-A887-4EECA06F63D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1728A-4679-477E-A80B-28086A4D5309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33FA1-3188-4341-95CA-C0BDFA7FB3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32F93-DBDE-406C-BD1D-9E7E5047514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21C5-F347-4087-B50E-6998E981E2B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C1581-7DFE-4BB5-AF0F-C97AE16D5B98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6011-ED68-4F61-B7C0-BA003DD1011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686B8-07AC-4B1A-AEB5-5CB34F7AB6C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6330-2FA6-49C5-9F38-75A61D9DFC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65CCE-F7AF-4DC3-B56F-0CFAE34AFB5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8919-23A5-4011-9293-4A5BB750867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9CC9-3761-46B1-A902-01E63D30DD4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DBD3-AD0D-4D7D-ABA4-D7578F0294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4321DC-16CE-453E-BFDA-2BAD29A70AE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150A289-F7C7-43E6-9A8A-EA7EA92F779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2BA5339-5A59-4F4D-A5BD-CCBA2247383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DE6A06-B86C-4149-B38C-6100B1669E9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2453" y="1928802"/>
            <a:ext cx="5120640" cy="1168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二、教学目标与要求</a:t>
            </a:r>
            <a:endParaRPr lang="zh-CN" altLang="en-US" sz="4000" b="1" spc="300" dirty="0" smtClean="0">
              <a:solidFill>
                <a:prstClr val="blac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 b="1" spc="300" dirty="0">
              <a:solidFill>
                <a:prstClr val="black"/>
              </a:solidFill>
              <a:latin typeface="宋体" panose="02010600030101010101" pitchFamily="2" charset="-122"/>
              <a:ea typeface="楷体_GB231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500042"/>
            <a:ext cx="8572500" cy="4854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一）基础要求层次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语言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知识与能力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</a:rPr>
              <a:t>Listening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and speaking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（听说）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学会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天气、季节、气候的词汇及句式。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        基本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能够口头描述天气，季节与气候。  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（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Reading and writing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（读写）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        阅读并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基本能理解有关天气的短文。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基本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能描写家乡的天气和自己喜欢的天气。  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518695"/>
            <a:ext cx="8572500" cy="4854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（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Grammar focus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（语法）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        初步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学会形容词与副词的比较级。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基本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会使用常用形容词和副词的比较级。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（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Pronunciation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（语音）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学习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8 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个双元音，基本会认读。 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人文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素养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了解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西方人见面常谈论的话题内容和习惯并认识入乡随俗、尊重他人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的必要性。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523615"/>
            <a:ext cx="8572500" cy="2473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二）较高要求层次 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Reading more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（阅读提高）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600" dirty="0" smtClean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阅读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理解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Reading more 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的短文，提高词汇量。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endParaRPr lang="en-US" altLang="zh-CN" sz="26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en-US" altLang="zh-CN" sz="2600" dirty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Times New Roman" panose="02020603050405020304" pitchFamily="18" charset="0"/>
                <a:ea typeface="楷体_GB2312" pitchFamily="49" charset="-122"/>
              </a:rPr>
              <a:t>能够</a:t>
            </a:r>
            <a:r>
              <a:rPr lang="zh-CN" altLang="en-US" sz="2600" dirty="0">
                <a:latin typeface="Times New Roman" panose="02020603050405020304" pitchFamily="18" charset="0"/>
                <a:ea typeface="楷体_GB2312" pitchFamily="49" charset="-122"/>
              </a:rPr>
              <a:t>描写出家乡的天气、自己喜欢的天气。        </a:t>
            </a:r>
            <a:endParaRPr lang="zh-CN" altLang="en-US" sz="26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WPS 演示</Application>
  <PresentationFormat>全屏显示(4:3)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楷体_GB2312</vt:lpstr>
      <vt:lpstr>Times New Roman</vt:lpstr>
      <vt:lpstr>微软雅黑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Administrator</cp:lastModifiedBy>
  <cp:revision>233</cp:revision>
  <dcterms:created xsi:type="dcterms:W3CDTF">2019-09-02T02:15:58Z</dcterms:created>
  <dcterms:modified xsi:type="dcterms:W3CDTF">2019-09-02T02:16:12Z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