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tableStyles.xml" ContentType="application/vnd.openxmlformats-officedocument.presentationml.tableStyles+xml"/>
  <Override PartName="/ppt/tags/tag1.xml" ContentType="application/vnd.openxmlformats-officedocument.presentationml.tags+xml"/>
  <Override PartName="/ppt/theme/theme1.xml" ContentType="application/vnd.openxmlformats-officedocument.theme+xml"/>
  <Override PartName="/ppt/theme/theme2.xml" ContentType="application/vnd.openxmlformats-officedocument.theme+xml"/>
  <Override PartName="/ppt/viewProps.xml" ContentType="application/vnd.openxmlformats-officedocument.presentationml.viewProps+xml"/>
</Types>
</file>

<file path=_rels/.rels><?xml version="1.0" encoding="UTF-8" standalone="yes"?>
<Relationships xmlns="http://schemas.openxmlformats.org/package/2006/relationships"><Relationship Id="rId1" Type="http://schemas.openxmlformats.org/officeDocument/2006/relationships/officeDocument" Target="ppt/presentation.xml"/><Relationship Id="rId4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2" Type="http://schemas.openxmlformats.org/officeDocument/2006/relationships/extended-properties" Target="docProps/app.xml"/><Relationship Id="rId5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handoutMasterIdLst>
    <p:handoutMasterId r:id="rId5"/>
  </p:handoutMasterIdLst>
  <p:sldIdLst>
    <p:sldId id="268" r:id="rId3"/>
    <p:sldId id="267" r:id="rId4"/>
  </p:sldIdLst>
  <p:sldSz cx="9144000" cy="6858000" type="screen4x3"/>
  <p:notesSz cx="6858000" cy="9144000"/>
  <p:defaultTextStyle>
    <a:defPPr>
      <a:defRPr lang="zh-CN"/>
    </a:defPPr>
    <a:lvl1pPr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anose="020B0604020202020204" pitchFamily="34" charset="0"/>
        <a:ea typeface="宋体" panose="02010600030101010101" pitchFamily="2" charset="-122"/>
        <a:cs typeface="+mn-cs"/>
      </a:defRPr>
    </a:lvl1pPr>
    <a:lvl2pPr marL="4572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anose="020B0604020202020204" pitchFamily="34" charset="0"/>
        <a:ea typeface="宋体" panose="02010600030101010101" pitchFamily="2" charset="-122"/>
        <a:cs typeface="+mn-cs"/>
      </a:defRPr>
    </a:lvl2pPr>
    <a:lvl3pPr marL="9144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anose="020B0604020202020204" pitchFamily="34" charset="0"/>
        <a:ea typeface="宋体" panose="02010600030101010101" pitchFamily="2" charset="-122"/>
        <a:cs typeface="+mn-cs"/>
      </a:defRPr>
    </a:lvl3pPr>
    <a:lvl4pPr marL="13716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anose="020B0604020202020204" pitchFamily="34" charset="0"/>
        <a:ea typeface="宋体" panose="02010600030101010101" pitchFamily="2" charset="-122"/>
        <a:cs typeface="+mn-cs"/>
      </a:defRPr>
    </a:lvl4pPr>
    <a:lvl5pPr marL="18288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anose="020B0604020202020204" pitchFamily="34" charset="0"/>
        <a:ea typeface="宋体" panose="02010600030101010101" pitchFamily="2" charset="-122"/>
        <a:cs typeface="+mn-cs"/>
      </a:defRPr>
    </a:lvl5pPr>
    <a:lvl6pPr marL="2286000" algn="l" defTabSz="914400" rtl="0" eaLnBrk="1" latinLnBrk="0" hangingPunct="1">
      <a:defRPr kern="1200">
        <a:solidFill>
          <a:schemeClr val="tx1"/>
        </a:solidFill>
        <a:latin typeface="Arial" panose="020B0604020202020204" pitchFamily="34" charset="0"/>
        <a:ea typeface="宋体" panose="02010600030101010101" pitchFamily="2" charset="-122"/>
        <a:cs typeface="+mn-cs"/>
      </a:defRPr>
    </a:lvl6pPr>
    <a:lvl7pPr marL="2743200" algn="l" defTabSz="914400" rtl="0" eaLnBrk="1" latinLnBrk="0" hangingPunct="1">
      <a:defRPr kern="1200">
        <a:solidFill>
          <a:schemeClr val="tx1"/>
        </a:solidFill>
        <a:latin typeface="Arial" panose="020B0604020202020204" pitchFamily="34" charset="0"/>
        <a:ea typeface="宋体" panose="02010600030101010101" pitchFamily="2" charset="-122"/>
        <a:cs typeface="+mn-cs"/>
      </a:defRPr>
    </a:lvl7pPr>
    <a:lvl8pPr marL="3200400" algn="l" defTabSz="914400" rtl="0" eaLnBrk="1" latinLnBrk="0" hangingPunct="1">
      <a:defRPr kern="1200">
        <a:solidFill>
          <a:schemeClr val="tx1"/>
        </a:solidFill>
        <a:latin typeface="Arial" panose="020B0604020202020204" pitchFamily="34" charset="0"/>
        <a:ea typeface="宋体" panose="02010600030101010101" pitchFamily="2" charset="-122"/>
        <a:cs typeface="+mn-cs"/>
      </a:defRPr>
    </a:lvl8pPr>
    <a:lvl9pPr marL="3657600" algn="l" defTabSz="914400" rtl="0" eaLnBrk="1" latinLnBrk="0" hangingPunct="1">
      <a:defRPr kern="1200">
        <a:solidFill>
          <a:schemeClr val="tx1"/>
        </a:solidFill>
        <a:latin typeface="Arial" panose="020B0604020202020204" pitchFamily="34" charset="0"/>
        <a:ea typeface="宋体" panose="02010600030101010101" pitchFamily="2" charset="-122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showOutlineIcons="0">
    <p:restoredLeft sz="15074" autoAdjust="0"/>
    <p:restoredTop sz="98905" autoAdjust="0"/>
  </p:normalViewPr>
  <p:slideViewPr>
    <p:cSldViewPr>
      <p:cViewPr varScale="1">
        <p:scale>
          <a:sx n="66" d="100"/>
          <a:sy n="66" d="100"/>
        </p:scale>
        <p:origin x="-1446" y="-102"/>
      </p:cViewPr>
      <p:guideLst>
        <p:guide orient="horz" pos="391"/>
        <p:guide orient="horz" pos="210"/>
        <p:guide orient="horz" pos="3929"/>
        <p:guide pos="5556"/>
        <p:guide pos="703"/>
        <p:guide pos="249"/>
      </p:guideLst>
    </p:cSldViewPr>
  </p:slideViewPr>
  <p:notesTextViewPr>
    <p:cViewPr>
      <p:scale>
        <a:sx n="100" d="100"/>
        <a:sy n="100" d="100"/>
      </p:scale>
      <p:origin x="0" y="0"/>
    </p:cViewPr>
  </p:notesTextViewPr>
  <p:notesViewPr>
    <p:cSldViewPr>
      <p:cViewPr varScale="1">
        <p:scale>
          <a:sx n="51" d="100"/>
          <a:sy n="51" d="100"/>
        </p:scale>
        <p:origin x="-2910" y="-108"/>
      </p:cViewPr>
      <p:guideLst>
        <p:guide orient="horz" pos="2880"/>
        <p:guide pos="2160"/>
      </p:guideLst>
    </p:cSldViewPr>
  </p:notesViewPr>
  <p:gridSpacing cx="72009" cy="72009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tableStyles" Target="tableStyles.xml"/><Relationship Id="rId7" Type="http://schemas.openxmlformats.org/officeDocument/2006/relationships/viewProps" Target="viewProps.xml"/><Relationship Id="rId6" Type="http://schemas.openxmlformats.org/officeDocument/2006/relationships/presProps" Target="presProps.xml"/><Relationship Id="rId5" Type="http://schemas.openxmlformats.org/officeDocument/2006/relationships/handoutMaster" Target="handoutMasters/handoutMaster1.xml"/><Relationship Id="rId4" Type="http://schemas.openxmlformats.org/officeDocument/2006/relationships/slide" Target="slides/slide2.xml"/><Relationship Id="rId3" Type="http://schemas.openxmlformats.org/officeDocument/2006/relationships/slide" Target="slides/slide1.xml"/><Relationship Id="rId2" Type="http://schemas.openxmlformats.org/officeDocument/2006/relationships/theme" Target="theme/theme1.xml"/><Relationship Id="rId1" Type="http://schemas.openxmlformats.org/officeDocument/2006/relationships/slideMaster" Target="slideMasters/slideMaster1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页眉占位符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 fontAlgn="auto">
              <a:spcBef>
                <a:spcPts val="0"/>
              </a:spcBef>
              <a:spcAft>
                <a:spcPts val="0"/>
              </a:spcAft>
              <a:defRPr sz="1200">
                <a:latin typeface="+mn-lt"/>
                <a:ea typeface="+mn-ea"/>
              </a:defRPr>
            </a:lvl1pPr>
          </a:lstStyle>
          <a:p>
            <a:pPr>
              <a:defRPr/>
            </a:pPr>
            <a:endParaRPr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 fontAlgn="auto">
              <a:spcBef>
                <a:spcPts val="0"/>
              </a:spcBef>
              <a:spcAft>
                <a:spcPts val="0"/>
              </a:spcAft>
              <a:defRPr sz="1200">
                <a:latin typeface="+mn-lt"/>
                <a:ea typeface="+mn-ea"/>
              </a:defRPr>
            </a:lvl1pPr>
          </a:lstStyle>
          <a:p>
            <a:pPr>
              <a:defRPr/>
            </a:pPr>
            <a:fld id="{45D5B019-4222-4EA2-9259-0459349C776A}" type="datetimeFigureOut">
              <a:rPr lang="zh-CN" altLang="en-US"/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 fontAlgn="auto">
              <a:spcBef>
                <a:spcPts val="0"/>
              </a:spcBef>
              <a:spcAft>
                <a:spcPts val="0"/>
              </a:spcAft>
              <a:defRPr sz="1200">
                <a:latin typeface="+mn-lt"/>
                <a:ea typeface="+mn-ea"/>
              </a:defRPr>
            </a:lvl1pPr>
          </a:lstStyle>
          <a:p>
            <a:pPr>
              <a:defRPr/>
            </a:pPr>
            <a:endParaRPr lang="zh-CN" altLang="en-US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 fontAlgn="auto">
              <a:spcBef>
                <a:spcPts val="0"/>
              </a:spcBef>
              <a:spcAft>
                <a:spcPts val="0"/>
              </a:spcAft>
              <a:defRPr sz="1200">
                <a:latin typeface="+mn-lt"/>
                <a:ea typeface="+mn-ea"/>
              </a:defRPr>
            </a:lvl1pPr>
          </a:lstStyle>
          <a:p>
            <a:pPr>
              <a:defRPr/>
            </a:pPr>
            <a:fld id="{7B0330A9-F487-4BC2-B929-BDBCB3769D69}" type="slidenum">
              <a:rPr lang="zh-CN" altLang="en-US"/>
            </a:fld>
            <a:endParaRPr lang="zh-CN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</p:handout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副标题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zh-CN" altLang="en-US" smtClean="0"/>
              <a:t>单击此处编辑母版副标题样式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FEBF1BE9-5FF7-4281-BBBA-8A226B1ABD32}" type="datetimeFigureOut">
              <a:rPr lang="zh-CN" altLang="en-US"/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EF038009-1922-4A26-B025-A0439D1FE5D2}" type="slidenum">
              <a:rPr lang="zh-CN" altLang="en-US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标题和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  <a:p>
            <a:pPr lvl="1"/>
            <a:r>
              <a:rPr lang="zh-CN" altLang="en-US" smtClean="0"/>
              <a:t>第二级</a:t>
            </a:r>
            <a:endParaRPr lang="zh-CN" altLang="en-US" smtClean="0"/>
          </a:p>
          <a:p>
            <a:pPr lvl="2"/>
            <a:r>
              <a:rPr lang="zh-CN" altLang="en-US" smtClean="0"/>
              <a:t>第三级</a:t>
            </a:r>
            <a:endParaRPr lang="zh-CN" altLang="en-US" smtClean="0"/>
          </a:p>
          <a:p>
            <a:pPr lvl="3"/>
            <a:r>
              <a:rPr lang="zh-CN" altLang="en-US" smtClean="0"/>
              <a:t>第四级</a:t>
            </a:r>
            <a:endParaRPr lang="zh-CN" altLang="en-US" smtClean="0"/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6744DF7C-3B43-4793-866B-6F730DF3118E}" type="datetimeFigureOut">
              <a:rPr lang="zh-CN" altLang="en-US"/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A1A5E9C5-AB2F-4F25-B8B6-CD0DF209581A}" type="slidenum">
              <a:rPr lang="zh-CN" altLang="en-US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节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13A07B4C-7847-4915-9DB0-41FB37DB8405}" type="datetimeFigureOut">
              <a:rPr lang="zh-CN" altLang="en-US"/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96A4FA96-E38D-490D-9AE2-1EA66BC4CACA}" type="slidenum">
              <a:rPr lang="zh-CN" altLang="en-US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两栏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内容占位符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  <a:p>
            <a:pPr lvl="1"/>
            <a:r>
              <a:rPr lang="zh-CN" altLang="en-US" smtClean="0"/>
              <a:t>第二级</a:t>
            </a:r>
            <a:endParaRPr lang="zh-CN" altLang="en-US" smtClean="0"/>
          </a:p>
          <a:p>
            <a:pPr lvl="2"/>
            <a:r>
              <a:rPr lang="zh-CN" altLang="en-US" smtClean="0"/>
              <a:t>第三级</a:t>
            </a:r>
            <a:endParaRPr lang="zh-CN" altLang="en-US" smtClean="0"/>
          </a:p>
          <a:p>
            <a:pPr lvl="3"/>
            <a:r>
              <a:rPr lang="zh-CN" altLang="en-US" smtClean="0"/>
              <a:t>第四级</a:t>
            </a:r>
            <a:endParaRPr lang="zh-CN" altLang="en-US" smtClean="0"/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  <a:p>
            <a:pPr lvl="1"/>
            <a:r>
              <a:rPr lang="zh-CN" altLang="en-US" smtClean="0"/>
              <a:t>第二级</a:t>
            </a:r>
            <a:endParaRPr lang="zh-CN" altLang="en-US" smtClean="0"/>
          </a:p>
          <a:p>
            <a:pPr lvl="2"/>
            <a:r>
              <a:rPr lang="zh-CN" altLang="en-US" smtClean="0"/>
              <a:t>第三级</a:t>
            </a:r>
            <a:endParaRPr lang="zh-CN" altLang="en-US" smtClean="0"/>
          </a:p>
          <a:p>
            <a:pPr lvl="3"/>
            <a:r>
              <a:rPr lang="zh-CN" altLang="en-US" smtClean="0"/>
              <a:t>第四级</a:t>
            </a:r>
            <a:endParaRPr lang="zh-CN" altLang="en-US" smtClean="0"/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5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C7C43B8D-71C3-4ACE-ACED-3B2CB76DEA1A}" type="datetimeFigureOut">
              <a:rPr lang="zh-CN" altLang="en-US"/>
            </a:fld>
            <a:endParaRPr lang="zh-CN" altLang="en-US"/>
          </a:p>
        </p:txBody>
      </p:sp>
      <p:sp>
        <p:nvSpPr>
          <p:cNvPr id="6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zh-CN" altLang="en-US"/>
          </a:p>
        </p:txBody>
      </p:sp>
      <p:sp>
        <p:nvSpPr>
          <p:cNvPr id="7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CCC1D748-4D96-4483-8FF5-E3280ABA251C}" type="slidenum">
              <a:rPr lang="zh-CN" altLang="en-US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  <a:p>
            <a:pPr lvl="1"/>
            <a:r>
              <a:rPr lang="zh-CN" altLang="en-US" smtClean="0"/>
              <a:t>第二级</a:t>
            </a:r>
            <a:endParaRPr lang="zh-CN" altLang="en-US" smtClean="0"/>
          </a:p>
          <a:p>
            <a:pPr lvl="2"/>
            <a:r>
              <a:rPr lang="zh-CN" altLang="en-US" smtClean="0"/>
              <a:t>第三级</a:t>
            </a:r>
            <a:endParaRPr lang="zh-CN" altLang="en-US" smtClean="0"/>
          </a:p>
          <a:p>
            <a:pPr lvl="3"/>
            <a:r>
              <a:rPr lang="zh-CN" altLang="en-US" smtClean="0"/>
              <a:t>第四级</a:t>
            </a:r>
            <a:endParaRPr lang="zh-CN" altLang="en-US" smtClean="0"/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5" name="文本占位符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</p:txBody>
      </p:sp>
      <p:sp>
        <p:nvSpPr>
          <p:cNvPr id="6" name="内容占位符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  <a:p>
            <a:pPr lvl="1"/>
            <a:r>
              <a:rPr lang="zh-CN" altLang="en-US" smtClean="0"/>
              <a:t>第二级</a:t>
            </a:r>
            <a:endParaRPr lang="zh-CN" altLang="en-US" smtClean="0"/>
          </a:p>
          <a:p>
            <a:pPr lvl="2"/>
            <a:r>
              <a:rPr lang="zh-CN" altLang="en-US" smtClean="0"/>
              <a:t>第三级</a:t>
            </a:r>
            <a:endParaRPr lang="zh-CN" altLang="en-US" smtClean="0"/>
          </a:p>
          <a:p>
            <a:pPr lvl="3"/>
            <a:r>
              <a:rPr lang="zh-CN" altLang="en-US" smtClean="0"/>
              <a:t>第四级</a:t>
            </a:r>
            <a:endParaRPr lang="zh-CN" altLang="en-US" smtClean="0"/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7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5DD0A895-D1FC-4764-8E50-D0E1465295CA}" type="datetimeFigureOut">
              <a:rPr lang="zh-CN" altLang="en-US"/>
            </a:fld>
            <a:endParaRPr lang="zh-CN" altLang="en-US"/>
          </a:p>
        </p:txBody>
      </p:sp>
      <p:sp>
        <p:nvSpPr>
          <p:cNvPr id="8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zh-CN" altLang="en-US"/>
          </a:p>
        </p:txBody>
      </p:sp>
      <p:sp>
        <p:nvSpPr>
          <p:cNvPr id="9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728216FA-E09E-47B2-812A-3EC486E33353}" type="slidenum">
              <a:rPr lang="zh-CN" altLang="en-US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仅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78CEE061-BE27-403E-AD27-A8D94ADEE673}" type="datetimeFigureOut">
              <a:rPr lang="zh-CN" altLang="en-US"/>
            </a:fld>
            <a:endParaRPr lang="zh-CN" altLang="en-US"/>
          </a:p>
        </p:txBody>
      </p:sp>
      <p:sp>
        <p:nvSpPr>
          <p:cNvPr id="4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zh-CN" altLang="en-US"/>
          </a:p>
        </p:txBody>
      </p:sp>
      <p:sp>
        <p:nvSpPr>
          <p:cNvPr id="5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B0F21895-4534-4CD9-A8DB-CEC1984E53F3}" type="slidenum">
              <a:rPr lang="zh-CN" altLang="en-US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30AF4E98-2844-4E7C-AB65-21D7BB9760EC}" type="datetimeFigureOut">
              <a:rPr lang="zh-CN" altLang="en-US"/>
            </a:fld>
            <a:endParaRPr lang="zh-CN" altLang="en-US"/>
          </a:p>
        </p:txBody>
      </p:sp>
      <p:sp>
        <p:nvSpPr>
          <p:cNvPr id="3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zh-CN" altLang="en-US"/>
          </a:p>
        </p:txBody>
      </p:sp>
      <p:sp>
        <p:nvSpPr>
          <p:cNvPr id="4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008B45E9-6704-47D5-8121-40CACA226305}" type="slidenum">
              <a:rPr lang="zh-CN" altLang="en-US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内容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  <a:p>
            <a:pPr lvl="1"/>
            <a:r>
              <a:rPr lang="zh-CN" altLang="en-US" smtClean="0"/>
              <a:t>第二级</a:t>
            </a:r>
            <a:endParaRPr lang="zh-CN" altLang="en-US" smtClean="0"/>
          </a:p>
          <a:p>
            <a:pPr lvl="2"/>
            <a:r>
              <a:rPr lang="zh-CN" altLang="en-US" smtClean="0"/>
              <a:t>第三级</a:t>
            </a:r>
            <a:endParaRPr lang="zh-CN" altLang="en-US" smtClean="0"/>
          </a:p>
          <a:p>
            <a:pPr lvl="3"/>
            <a:r>
              <a:rPr lang="zh-CN" altLang="en-US" smtClean="0"/>
              <a:t>第四级</a:t>
            </a:r>
            <a:endParaRPr lang="zh-CN" altLang="en-US" smtClean="0"/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文本占位符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</p:txBody>
      </p:sp>
      <p:sp>
        <p:nvSpPr>
          <p:cNvPr id="5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CD9E4488-C4A9-4D6C-9B63-11776BF8634A}" type="datetimeFigureOut">
              <a:rPr lang="zh-CN" altLang="en-US"/>
            </a:fld>
            <a:endParaRPr lang="zh-CN" altLang="en-US"/>
          </a:p>
        </p:txBody>
      </p:sp>
      <p:sp>
        <p:nvSpPr>
          <p:cNvPr id="6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zh-CN" altLang="en-US"/>
          </a:p>
        </p:txBody>
      </p:sp>
      <p:sp>
        <p:nvSpPr>
          <p:cNvPr id="7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62F7C1E6-F0F9-4DFF-9FB8-0D221AEC936A}" type="slidenum">
              <a:rPr lang="zh-CN" altLang="en-US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图片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图片占位符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 rtlCol="0">
            <a:normAutofit/>
          </a:bodyPr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zh-CN" altLang="en-US" noProof="0"/>
          </a:p>
        </p:txBody>
      </p:sp>
      <p:sp>
        <p:nvSpPr>
          <p:cNvPr id="4" name="文本占位符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</p:txBody>
      </p:sp>
      <p:sp>
        <p:nvSpPr>
          <p:cNvPr id="5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5261C98C-C5F3-4AB6-BBF7-C83BC8315BA4}" type="datetimeFigureOut">
              <a:rPr lang="zh-CN" altLang="en-US"/>
            </a:fld>
            <a:endParaRPr lang="zh-CN" altLang="en-US"/>
          </a:p>
        </p:txBody>
      </p:sp>
      <p:sp>
        <p:nvSpPr>
          <p:cNvPr id="6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zh-CN" altLang="en-US"/>
          </a:p>
        </p:txBody>
      </p:sp>
      <p:sp>
        <p:nvSpPr>
          <p:cNvPr id="7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BA4EA221-2AA4-4216-B5DA-FE0C5A65686B}" type="slidenum">
              <a:rPr lang="zh-CN" altLang="en-US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标题和竖排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竖排文字占位符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  <a:p>
            <a:pPr lvl="1"/>
            <a:r>
              <a:rPr lang="zh-CN" altLang="en-US" smtClean="0"/>
              <a:t>第二级</a:t>
            </a:r>
            <a:endParaRPr lang="zh-CN" altLang="en-US" smtClean="0"/>
          </a:p>
          <a:p>
            <a:pPr lvl="2"/>
            <a:r>
              <a:rPr lang="zh-CN" altLang="en-US" smtClean="0"/>
              <a:t>第三级</a:t>
            </a:r>
            <a:endParaRPr lang="zh-CN" altLang="en-US" smtClean="0"/>
          </a:p>
          <a:p>
            <a:pPr lvl="3"/>
            <a:r>
              <a:rPr lang="zh-CN" altLang="en-US" smtClean="0"/>
              <a:t>第四级</a:t>
            </a:r>
            <a:endParaRPr lang="zh-CN" altLang="en-US" smtClean="0"/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D05ACF0C-0BC0-44DB-B1F0-8C2758E5A454}" type="datetimeFigureOut">
              <a:rPr lang="zh-CN" altLang="en-US"/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88995D3E-CB5B-470F-8D16-97F4B2B23D27}" type="slidenum">
              <a:rPr lang="zh-CN" altLang="en-US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垂直排列标题与文本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竖排标题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竖排文字占位符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  <a:p>
            <a:pPr lvl="1"/>
            <a:r>
              <a:rPr lang="zh-CN" altLang="en-US" smtClean="0"/>
              <a:t>第二级</a:t>
            </a:r>
            <a:endParaRPr lang="zh-CN" altLang="en-US" smtClean="0"/>
          </a:p>
          <a:p>
            <a:pPr lvl="2"/>
            <a:r>
              <a:rPr lang="zh-CN" altLang="en-US" smtClean="0"/>
              <a:t>第三级</a:t>
            </a:r>
            <a:endParaRPr lang="zh-CN" altLang="en-US" smtClean="0"/>
          </a:p>
          <a:p>
            <a:pPr lvl="3"/>
            <a:r>
              <a:rPr lang="zh-CN" altLang="en-US" smtClean="0"/>
              <a:t>第四级</a:t>
            </a:r>
            <a:endParaRPr lang="zh-CN" altLang="en-US" smtClean="0"/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4D1E7563-1AC0-4782-82E0-A2F349FAADF5}" type="datetimeFigureOut">
              <a:rPr lang="zh-CN" altLang="en-US"/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82956C3B-B389-41FB-BC4D-BAFAB9CE56EE}" type="slidenum">
              <a:rPr lang="zh-CN" altLang="en-US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_标题和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内容占位符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  <a:p>
            <a:pPr lvl="1"/>
            <a:r>
              <a:rPr lang="zh-CN" altLang="en-US" smtClean="0"/>
              <a:t>第二级</a:t>
            </a:r>
            <a:endParaRPr lang="zh-CN" altLang="en-US" smtClean="0"/>
          </a:p>
          <a:p>
            <a:pPr lvl="2"/>
            <a:r>
              <a:rPr lang="zh-CN" altLang="en-US" smtClean="0"/>
              <a:t>第三级</a:t>
            </a:r>
            <a:endParaRPr lang="zh-CN" altLang="en-US" smtClean="0"/>
          </a:p>
          <a:p>
            <a:pPr lvl="3"/>
            <a:r>
              <a:rPr lang="zh-CN" altLang="en-US" smtClean="0"/>
              <a:t>第四级</a:t>
            </a:r>
            <a:endParaRPr lang="zh-CN" altLang="en-US" smtClean="0"/>
          </a:p>
          <a:p>
            <a:pPr lvl="4"/>
            <a:r>
              <a:rPr lang="zh-CN" altLang="en-US" smtClean="0"/>
              <a:t>第五级</a:t>
            </a:r>
            <a:endParaRPr 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9EAE2959-4AF4-40BC-A0BC-9179764AB1A1}" type="datetimeFigureOut">
              <a:rPr lang="zh-CN" altLang="en-US"/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D5122A91-28FD-45B5-96C2-1D7562F49431}" type="slidenum">
              <a:rPr lang="zh-CN" altLang="en-US"/>
            </a:fld>
            <a:endParaRPr lang="zh-CN" alt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9" Type="http://schemas.openxmlformats.org/officeDocument/2006/relationships/slideLayout" Target="../slideLayouts/slideLayout9.xml"/><Relationship Id="rId8" Type="http://schemas.openxmlformats.org/officeDocument/2006/relationships/slideLayout" Target="../slideLayouts/slideLayout8.xml"/><Relationship Id="rId7" Type="http://schemas.openxmlformats.org/officeDocument/2006/relationships/slideLayout" Target="../slideLayouts/slideLayout7.xml"/><Relationship Id="rId6" Type="http://schemas.openxmlformats.org/officeDocument/2006/relationships/slideLayout" Target="../slideLayouts/slideLayout6.xml"/><Relationship Id="rId5" Type="http://schemas.openxmlformats.org/officeDocument/2006/relationships/slideLayout" Target="../slideLayouts/slideLayout5.xml"/><Relationship Id="rId4" Type="http://schemas.openxmlformats.org/officeDocument/2006/relationships/slideLayout" Target="../slideLayouts/slideLayout4.xml"/><Relationship Id="rId3" Type="http://schemas.openxmlformats.org/officeDocument/2006/relationships/slideLayout" Target="../slideLayouts/slideLayout3.xml"/><Relationship Id="rId2" Type="http://schemas.openxmlformats.org/officeDocument/2006/relationships/slideLayout" Target="../slideLayouts/slideLayout2.xml"/><Relationship Id="rId14" Type="http://schemas.openxmlformats.org/officeDocument/2006/relationships/theme" Target="../theme/theme1.xml"/><Relationship Id="rId13" Type="http://schemas.openxmlformats.org/officeDocument/2006/relationships/image" Target="../media/image1.jpeg"/><Relationship Id="rId12" Type="http://schemas.openxmlformats.org/officeDocument/2006/relationships/slideLayout" Target="../slideLayouts/slideLayout12.xml"/><Relationship Id="rId11" Type="http://schemas.openxmlformats.org/officeDocument/2006/relationships/slideLayout" Target="../slideLayouts/slideLayout11.xml"/><Relationship Id="rId10" Type="http://schemas.openxmlformats.org/officeDocument/2006/relationships/slideLayout" Target="../slideLayouts/slideLayout10.xml"/><Relationship Id="rId1" Type="http://schemas.openxmlformats.org/officeDocument/2006/relationships/slideLayout" Target="../slideLayouts/slideLayout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0">
          <a:blip r:embed="rId13" cstate="print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标题占位符 1"/>
          <p:cNvSpPr>
            <a:spLocks noGrp="1"/>
          </p:cNvSpPr>
          <p:nvPr>
            <p:ph type="title"/>
          </p:nvPr>
        </p:nvSpPr>
        <p:spPr bwMode="auto">
          <a:xfrm>
            <a:off x="457200" y="274638"/>
            <a:ext cx="8229600" cy="1143000"/>
          </a:xfrm>
          <a:prstGeom prst="rect">
            <a:avLst/>
          </a:prstGeom>
          <a:noFill/>
          <a:ln w="9525">
            <a:noFill/>
            <a:miter lim="800000"/>
          </a:ln>
        </p:spPr>
        <p:txBody>
          <a:bodyPr vert="horz" wrap="square" lIns="91440" tIns="45720" rIns="91440" bIns="45720" numCol="1" anchor="ctr" anchorCtr="0" compatLnSpc="1"/>
          <a:lstStyle/>
          <a:p>
            <a:pPr lvl="0"/>
            <a:r>
              <a:rPr lang="zh-CN" altLang="en-US" smtClean="0"/>
              <a:t>单击此处编辑母版标题样式</a:t>
            </a:r>
            <a:endParaRPr lang="zh-CN" altLang="en-US" smtClean="0"/>
          </a:p>
        </p:txBody>
      </p:sp>
      <p:sp>
        <p:nvSpPr>
          <p:cNvPr id="1027" name="文本占位符 2"/>
          <p:cNvSpPr>
            <a:spLocks noGrp="1"/>
          </p:cNvSpPr>
          <p:nvPr>
            <p:ph type="body" idx="1"/>
          </p:nvPr>
        </p:nvSpPr>
        <p:spPr bwMode="auto">
          <a:xfrm>
            <a:off x="457200" y="1600200"/>
            <a:ext cx="8229600" cy="4525963"/>
          </a:xfrm>
          <a:prstGeom prst="rect">
            <a:avLst/>
          </a:prstGeom>
          <a:noFill/>
          <a:ln w="9525">
            <a:noFill/>
            <a:miter lim="800000"/>
          </a:ln>
        </p:spPr>
        <p:txBody>
          <a:bodyPr vert="horz" wrap="square" lIns="91440" tIns="45720" rIns="91440" bIns="45720" numCol="1" anchor="t" anchorCtr="0" compatLnSpc="1"/>
          <a:lstStyle/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  <a:p>
            <a:pPr lvl="1"/>
            <a:r>
              <a:rPr lang="zh-CN" altLang="en-US" smtClean="0"/>
              <a:t>第二级</a:t>
            </a:r>
            <a:endParaRPr lang="zh-CN" altLang="en-US" smtClean="0"/>
          </a:p>
          <a:p>
            <a:pPr lvl="2"/>
            <a:r>
              <a:rPr lang="zh-CN" altLang="en-US" smtClean="0"/>
              <a:t>第三级</a:t>
            </a:r>
            <a:endParaRPr lang="zh-CN" altLang="en-US" smtClean="0"/>
          </a:p>
          <a:p>
            <a:pPr lvl="3"/>
            <a:r>
              <a:rPr lang="zh-CN" altLang="en-US" smtClean="0"/>
              <a:t>第四级</a:t>
            </a:r>
            <a:endParaRPr lang="zh-CN" altLang="en-US" smtClean="0"/>
          </a:p>
          <a:p>
            <a:pPr lvl="4"/>
            <a:r>
              <a:rPr lang="zh-CN" altLang="en-US" smtClean="0"/>
              <a:t>第五级</a:t>
            </a:r>
            <a:endParaRPr lang="zh-CN" altLang="en-US" smtClean="0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 fontAlgn="auto">
              <a:spcBef>
                <a:spcPts val="0"/>
              </a:spcBef>
              <a:spcAft>
                <a:spcPts val="0"/>
              </a:spcAft>
              <a:defRPr sz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</a:defRPr>
            </a:lvl1pPr>
          </a:lstStyle>
          <a:p>
            <a:pPr>
              <a:defRPr/>
            </a:pPr>
            <a:fld id="{0480766A-0CA4-4EA2-8B11-68223BB67ADC}" type="datetimeFigureOut">
              <a:rPr lang="zh-CN" altLang="en-US"/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 fontAlgn="auto">
              <a:spcBef>
                <a:spcPts val="0"/>
              </a:spcBef>
              <a:spcAft>
                <a:spcPts val="0"/>
              </a:spcAft>
              <a:defRPr sz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</a:defRPr>
            </a:lvl1pPr>
          </a:lstStyle>
          <a:p>
            <a:pPr>
              <a:defRPr/>
            </a:pPr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 fontAlgn="auto">
              <a:spcBef>
                <a:spcPts val="0"/>
              </a:spcBef>
              <a:spcAft>
                <a:spcPts val="0"/>
              </a:spcAft>
              <a:defRPr sz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</a:defRPr>
            </a:lvl1pPr>
          </a:lstStyle>
          <a:p>
            <a:pPr>
              <a:defRPr/>
            </a:pPr>
            <a:fld id="{616B620A-C1B1-4204-99AF-6ECFCBFCFC05}" type="slidenum">
              <a:rPr lang="zh-CN" altLang="en-US"/>
            </a:fld>
            <a:endParaRPr lang="zh-CN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  <p:sldLayoutId id="2147483660" r:id="rId12"/>
  </p:sldLayoutIdLst>
  <p:txStyles>
    <p:titleStyle>
      <a:lvl1pPr algn="ctr" rtl="0" eaLnBrk="0" fontAlgn="base" hangingPunct="0">
        <a:spcBef>
          <a:spcPct val="0"/>
        </a:spcBef>
        <a:spcAft>
          <a:spcPct val="0"/>
        </a:spcAft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  <a:lvl2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anose="020F0502020204030204" pitchFamily="34" charset="0"/>
          <a:ea typeface="宋体" panose="02010600030101010101" pitchFamily="2" charset="-122"/>
        </a:defRPr>
      </a:lvl2pPr>
      <a:lvl3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anose="020F0502020204030204" pitchFamily="34" charset="0"/>
          <a:ea typeface="宋体" panose="02010600030101010101" pitchFamily="2" charset="-122"/>
        </a:defRPr>
      </a:lvl3pPr>
      <a:lvl4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anose="020F0502020204030204" pitchFamily="34" charset="0"/>
          <a:ea typeface="宋体" panose="02010600030101010101" pitchFamily="2" charset="-122"/>
        </a:defRPr>
      </a:lvl4pPr>
      <a:lvl5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anose="020F0502020204030204" pitchFamily="34" charset="0"/>
          <a:ea typeface="宋体" panose="02010600030101010101" pitchFamily="2" charset="-122"/>
        </a:defRPr>
      </a:lvl5pPr>
      <a:lvl6pPr marL="4572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anose="020F0502020204030204" pitchFamily="34" charset="0"/>
          <a:ea typeface="宋体" panose="02010600030101010101" pitchFamily="2" charset="-122"/>
        </a:defRPr>
      </a:lvl6pPr>
      <a:lvl7pPr marL="9144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anose="020F0502020204030204" pitchFamily="34" charset="0"/>
          <a:ea typeface="宋体" panose="02010600030101010101" pitchFamily="2" charset="-122"/>
        </a:defRPr>
      </a:lvl7pPr>
      <a:lvl8pPr marL="13716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anose="020F0502020204030204" pitchFamily="34" charset="0"/>
          <a:ea typeface="宋体" panose="02010600030101010101" pitchFamily="2" charset="-122"/>
        </a:defRPr>
      </a:lvl8pPr>
      <a:lvl9pPr marL="18288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anose="020F0502020204030204" pitchFamily="34" charset="0"/>
          <a:ea typeface="宋体" panose="02010600030101010101" pitchFamily="2" charset="-122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Font typeface="Arial" panose="020B0604020202020204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0" fontAlgn="base" hangingPunct="0">
        <a:spcBef>
          <a:spcPct val="20000"/>
        </a:spcBef>
        <a:spcAft>
          <a:spcPct val="0"/>
        </a:spcAft>
        <a:buFont typeface="Arial" panose="020B0604020202020204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rtl="0" eaLnBrk="0" fontAlgn="base" hangingPunct="0">
        <a:spcBef>
          <a:spcPct val="20000"/>
        </a:spcBef>
        <a:spcAft>
          <a:spcPct val="0"/>
        </a:spcAft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rtl="0" eaLnBrk="0" fontAlgn="base" hangingPunct="0">
        <a:spcBef>
          <a:spcPct val="20000"/>
        </a:spcBef>
        <a:spcAft>
          <a:spcPct val="0"/>
        </a:spcAft>
        <a:buFont typeface="Arial" panose="020B0604020202020204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Font typeface="Arial" panose="020B0604020202020204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.xml"/><Relationship Id="rId2" Type="http://schemas.openxmlformats.org/officeDocument/2006/relationships/tags" Target="../tags/tag1.xml"/><Relationship Id="rId1" Type="http://schemas.openxmlformats.org/officeDocument/2006/relationships/image" Target="../media/image2.jpeg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12.xml"/><Relationship Id="rId1" Type="http://schemas.openxmlformats.org/officeDocument/2006/relationships/image" Target="../media/image3.jpe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1" cstate="print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矩形 4"/>
          <p:cNvSpPr/>
          <p:nvPr/>
        </p:nvSpPr>
        <p:spPr>
          <a:xfrm>
            <a:off x="2002453" y="1928802"/>
            <a:ext cx="5120640" cy="178371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lvl="0"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zh-CN" altLang="en-US" sz="4000" b="1" spc="300" dirty="0" smtClean="0">
                <a:solidFill>
                  <a:prstClr val="black"/>
                </a:solidFill>
                <a:latin typeface="黑体" panose="02010609060101010101" pitchFamily="2" charset="-122"/>
                <a:ea typeface="黑体" panose="02010609060101010101" pitchFamily="2" charset="-122"/>
              </a:rPr>
              <a:t>三、教学重点与难点</a:t>
            </a:r>
            <a:endParaRPr lang="zh-CN" altLang="en-US" sz="4000" b="1" spc="300" dirty="0" smtClean="0">
              <a:solidFill>
                <a:prstClr val="black"/>
              </a:solidFill>
              <a:latin typeface="黑体" panose="02010609060101010101" pitchFamily="2" charset="-122"/>
              <a:ea typeface="黑体" panose="02010609060101010101" pitchFamily="2" charset="-122"/>
            </a:endParaRPr>
          </a:p>
          <a:p>
            <a:pPr lvl="0"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 altLang="zh-CN" sz="4000" b="1" spc="300" dirty="0" smtClean="0">
              <a:solidFill>
                <a:prstClr val="black"/>
              </a:solidFill>
              <a:latin typeface="黑体" panose="02010609060101010101" pitchFamily="2" charset="-122"/>
              <a:ea typeface="黑体" panose="02010609060101010101" pitchFamily="2" charset="-122"/>
            </a:endParaRPr>
          </a:p>
          <a:p>
            <a:pPr lvl="0"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zh-CN" altLang="en-US" sz="3000" b="1" spc="300" dirty="0">
              <a:solidFill>
                <a:prstClr val="black"/>
              </a:solidFill>
              <a:latin typeface="宋体" panose="02010600030101010101" pitchFamily="2" charset="-122"/>
              <a:ea typeface="楷体_GB2312"/>
            </a:endParaRPr>
          </a:p>
        </p:txBody>
      </p:sp>
    </p:spTree>
    <p:custDataLst>
      <p:tags r:id="rId2"/>
    </p:custData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0">
          <a:blip r:embed="rId1" cstate="print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TextBox 8"/>
          <p:cNvSpPr txBox="1">
            <a:spLocks noChangeArrowheads="1"/>
          </p:cNvSpPr>
          <p:nvPr/>
        </p:nvSpPr>
        <p:spPr bwMode="auto">
          <a:xfrm>
            <a:off x="336550" y="500042"/>
            <a:ext cx="8572500" cy="5495925"/>
          </a:xfrm>
          <a:prstGeom prst="rect">
            <a:avLst/>
          </a:prstGeom>
          <a:noFill/>
          <a:ln w="9525">
            <a:noFill/>
            <a:miter lim="800000"/>
          </a:ln>
        </p:spPr>
        <p:txBody>
          <a:bodyPr>
            <a:spAutoFit/>
          </a:bodyPr>
          <a:lstStyle/>
          <a:p>
            <a:pPr>
              <a:lnSpc>
                <a:spcPct val="150000"/>
              </a:lnSpc>
            </a:pPr>
            <a:r>
              <a:rPr lang="zh-CN" altLang="en-US" sz="2600" dirty="0">
                <a:latin typeface="楷体_GB2312" pitchFamily="49" charset="-122"/>
                <a:ea typeface="楷体_GB2312" pitchFamily="49" charset="-122"/>
              </a:rPr>
              <a:t> </a:t>
            </a:r>
            <a:r>
              <a:rPr lang="zh-CN" altLang="en-US" sz="2600" dirty="0" smtClean="0">
                <a:latin typeface="楷体_GB2312" pitchFamily="49" charset="-122"/>
                <a:ea typeface="楷体_GB2312" pitchFamily="49" charset="-122"/>
              </a:rPr>
              <a:t>   </a:t>
            </a:r>
            <a:r>
              <a:rPr lang="zh-CN" altLang="en-US" sz="2600" dirty="0" smtClean="0">
                <a:latin typeface="楷体_GB2312" pitchFamily="49" charset="-122"/>
                <a:ea typeface="楷体_GB2312" pitchFamily="49" charset="-122"/>
              </a:rPr>
              <a:t> </a:t>
            </a:r>
            <a:r>
              <a:rPr lang="zh-CN" altLang="en-US" sz="2600" b="1" dirty="0" smtClean="0">
                <a:latin typeface="黑体" panose="02010609060101010101" pitchFamily="2" charset="-122"/>
                <a:ea typeface="黑体" panose="02010609060101010101" pitchFamily="2" charset="-122"/>
              </a:rPr>
              <a:t>（</a:t>
            </a:r>
            <a:r>
              <a:rPr lang="zh-CN" altLang="en-US" sz="2600" b="1" dirty="0">
                <a:latin typeface="黑体" panose="02010609060101010101" pitchFamily="2" charset="-122"/>
                <a:ea typeface="黑体" panose="02010609060101010101" pitchFamily="2" charset="-122"/>
              </a:rPr>
              <a:t>一）基础要求层次</a:t>
            </a:r>
            <a:endParaRPr lang="zh-CN" altLang="en-US" sz="2600" b="1" dirty="0">
              <a:latin typeface="黑体" panose="02010609060101010101" pitchFamily="2" charset="-122"/>
              <a:ea typeface="黑体" panose="02010609060101010101" pitchFamily="2" charset="-122"/>
            </a:endParaRPr>
          </a:p>
          <a:p>
            <a:pPr>
              <a:lnSpc>
                <a:spcPct val="150000"/>
              </a:lnSpc>
            </a:pPr>
            <a:r>
              <a:rPr lang="en-US" altLang="zh-CN" sz="2600" dirty="0">
                <a:latin typeface="楷体_GB2312" pitchFamily="49" charset="-122"/>
                <a:ea typeface="楷体_GB2312" pitchFamily="49" charset="-122"/>
              </a:rPr>
              <a:t>   </a:t>
            </a:r>
            <a:r>
              <a:rPr lang="en-US" altLang="zh-CN" sz="2600" dirty="0" smtClean="0">
                <a:latin typeface="楷体_GB2312" pitchFamily="49" charset="-122"/>
                <a:ea typeface="楷体_GB2312" pitchFamily="49" charset="-122"/>
              </a:rPr>
              <a:t>    </a:t>
            </a:r>
            <a:r>
              <a:rPr lang="en-US" altLang="zh-CN" sz="2600" dirty="0">
                <a:latin typeface="Times New Roman" panose="02020603050405020304" pitchFamily="18" charset="0"/>
                <a:ea typeface="楷体_GB2312" pitchFamily="49" charset="-122"/>
              </a:rPr>
              <a:t>1</a:t>
            </a:r>
            <a:r>
              <a:rPr lang="en-US" altLang="zh-CN" sz="2600" dirty="0" smtClean="0">
                <a:latin typeface="楷体_GB2312" pitchFamily="49" charset="-122"/>
                <a:ea typeface="楷体_GB2312" pitchFamily="49" charset="-122"/>
              </a:rPr>
              <a:t>. </a:t>
            </a:r>
            <a:r>
              <a:rPr lang="zh-CN" altLang="en-US" sz="2600" dirty="0" smtClean="0">
                <a:latin typeface="楷体_GB2312" pitchFamily="49" charset="-122"/>
                <a:ea typeface="楷体_GB2312" pitchFamily="49" charset="-122"/>
              </a:rPr>
              <a:t>重点</a:t>
            </a:r>
            <a:r>
              <a:rPr lang="zh-CN" altLang="en-US" sz="2600" dirty="0">
                <a:latin typeface="楷体_GB2312" pitchFamily="49" charset="-122"/>
                <a:ea typeface="楷体_GB2312" pitchFamily="49" charset="-122"/>
              </a:rPr>
              <a:t>：描述体貌</a:t>
            </a:r>
            <a:r>
              <a:rPr lang="zh-CN" altLang="en-US" sz="2600" dirty="0" smtClean="0">
                <a:latin typeface="楷体_GB2312" pitchFamily="49" charset="-122"/>
                <a:ea typeface="楷体_GB2312" pitchFamily="49" charset="-122"/>
              </a:rPr>
              <a:t>特征。</a:t>
            </a:r>
            <a:endParaRPr lang="zh-CN" altLang="en-US" sz="2600" dirty="0">
              <a:latin typeface="Times New Roman" panose="02020603050405020304" pitchFamily="18" charset="0"/>
              <a:ea typeface="楷体_GB2312" pitchFamily="49" charset="-122"/>
            </a:endParaRPr>
          </a:p>
          <a:p>
            <a:pPr>
              <a:lnSpc>
                <a:spcPct val="150000"/>
              </a:lnSpc>
            </a:pPr>
            <a:r>
              <a:rPr lang="en-US" altLang="zh-CN" sz="2600" dirty="0">
                <a:latin typeface="Times New Roman" panose="02020603050405020304" pitchFamily="18" charset="0"/>
                <a:ea typeface="楷体_GB2312" pitchFamily="49" charset="-122"/>
              </a:rPr>
              <a:t>        2</a:t>
            </a:r>
            <a:r>
              <a:rPr lang="en-US" altLang="zh-CN" sz="2600" dirty="0" smtClean="0">
                <a:latin typeface="楷体_GB2312" pitchFamily="49" charset="-122"/>
                <a:ea typeface="楷体_GB2312" pitchFamily="49" charset="-122"/>
              </a:rPr>
              <a:t>. </a:t>
            </a:r>
            <a:r>
              <a:rPr lang="zh-CN" altLang="en-US" sz="2600" dirty="0" smtClean="0">
                <a:latin typeface="楷体_GB2312" pitchFamily="49" charset="-122"/>
                <a:ea typeface="楷体_GB2312" pitchFamily="49" charset="-122"/>
              </a:rPr>
              <a:t>难点</a:t>
            </a:r>
            <a:r>
              <a:rPr lang="zh-CN" altLang="en-US" sz="2600" dirty="0">
                <a:latin typeface="楷体_GB2312" pitchFamily="49" charset="-122"/>
                <a:ea typeface="楷体_GB2312" pitchFamily="49" charset="-122"/>
              </a:rPr>
              <a:t>：元音字母及组合在单词中的发音。</a:t>
            </a:r>
            <a:endParaRPr lang="zh-CN" altLang="en-US" sz="2600" dirty="0">
              <a:latin typeface="Times New Roman" panose="02020603050405020304" pitchFamily="18" charset="0"/>
              <a:ea typeface="楷体_GB2312" pitchFamily="49" charset="-122"/>
            </a:endParaRPr>
          </a:p>
          <a:p>
            <a:pPr>
              <a:lnSpc>
                <a:spcPct val="150000"/>
              </a:lnSpc>
            </a:pPr>
            <a:r>
              <a:rPr lang="en-US" altLang="zh-CN" sz="2600" dirty="0">
                <a:latin typeface="Times New Roman" panose="02020603050405020304" pitchFamily="18" charset="0"/>
                <a:ea typeface="楷体_GB2312" pitchFamily="49" charset="-122"/>
              </a:rPr>
              <a:t>    </a:t>
            </a:r>
            <a:r>
              <a:rPr lang="en-US" altLang="zh-CN" sz="2600" dirty="0" smtClean="0">
                <a:latin typeface="Times New Roman" panose="02020603050405020304" pitchFamily="18" charset="0"/>
                <a:ea typeface="楷体_GB2312" pitchFamily="49" charset="-122"/>
              </a:rPr>
              <a:t>  </a:t>
            </a:r>
            <a:r>
              <a:rPr lang="zh-CN" altLang="en-US" sz="2600" b="1" dirty="0" smtClean="0">
                <a:latin typeface="黑体" panose="02010609060101010101" pitchFamily="2" charset="-122"/>
                <a:ea typeface="黑体" panose="02010609060101010101" pitchFamily="2" charset="-122"/>
              </a:rPr>
              <a:t>（</a:t>
            </a:r>
            <a:r>
              <a:rPr lang="zh-CN" altLang="en-US" sz="2600" b="1" dirty="0">
                <a:latin typeface="黑体" panose="02010609060101010101" pitchFamily="2" charset="-122"/>
                <a:ea typeface="黑体" panose="02010609060101010101" pitchFamily="2" charset="-122"/>
              </a:rPr>
              <a:t>二）</a:t>
            </a:r>
            <a:r>
              <a:rPr lang="zh-CN" altLang="zh-CN" sz="2600" b="1" dirty="0">
                <a:latin typeface="黑体" panose="02010609060101010101" pitchFamily="2" charset="-122"/>
                <a:ea typeface="黑体" panose="02010609060101010101" pitchFamily="2" charset="-122"/>
              </a:rPr>
              <a:t>较高要求层次</a:t>
            </a:r>
            <a:endParaRPr lang="zh-CN" altLang="en-US" sz="2600" b="1" dirty="0">
              <a:latin typeface="黑体" panose="02010609060101010101" pitchFamily="2" charset="-122"/>
              <a:ea typeface="黑体" panose="02010609060101010101" pitchFamily="2" charset="-122"/>
            </a:endParaRPr>
          </a:p>
          <a:p>
            <a:pPr>
              <a:lnSpc>
                <a:spcPct val="150000"/>
              </a:lnSpc>
            </a:pPr>
            <a:r>
              <a:rPr lang="en-US" altLang="zh-CN" sz="2600" dirty="0">
                <a:latin typeface="楷体_GB2312" pitchFamily="49" charset="-122"/>
                <a:ea typeface="楷体_GB2312" pitchFamily="49" charset="-122"/>
              </a:rPr>
              <a:t>  </a:t>
            </a:r>
            <a:r>
              <a:rPr lang="en-US" altLang="zh-CN" sz="2600" dirty="0" smtClean="0">
                <a:latin typeface="楷体_GB2312" pitchFamily="49" charset="-122"/>
                <a:ea typeface="楷体_GB2312" pitchFamily="49" charset="-122"/>
              </a:rPr>
              <a:t>     </a:t>
            </a:r>
            <a:r>
              <a:rPr lang="en-US" altLang="zh-CN" sz="2600" dirty="0">
                <a:latin typeface="Times New Roman" panose="02020603050405020304" pitchFamily="18" charset="0"/>
                <a:ea typeface="楷体_GB2312" pitchFamily="49" charset="-122"/>
              </a:rPr>
              <a:t>1</a:t>
            </a:r>
            <a:r>
              <a:rPr lang="en-US" altLang="zh-CN" sz="2600" dirty="0" smtClean="0">
                <a:latin typeface="楷体_GB2312" pitchFamily="49" charset="-122"/>
                <a:ea typeface="楷体_GB2312" pitchFamily="49" charset="-122"/>
              </a:rPr>
              <a:t>. </a:t>
            </a:r>
            <a:r>
              <a:rPr lang="zh-CN" altLang="en-US" sz="2600" dirty="0" smtClean="0">
                <a:latin typeface="楷体_GB2312" pitchFamily="49" charset="-122"/>
                <a:ea typeface="楷体_GB2312" pitchFamily="49" charset="-122"/>
              </a:rPr>
              <a:t>重点</a:t>
            </a:r>
            <a:endParaRPr lang="en-US" altLang="zh-CN" sz="2600" dirty="0">
              <a:latin typeface="楷体_GB2312" pitchFamily="49" charset="-122"/>
              <a:ea typeface="楷体_GB2312" pitchFamily="49" charset="-122"/>
            </a:endParaRPr>
          </a:p>
          <a:p>
            <a:pPr>
              <a:lnSpc>
                <a:spcPct val="150000"/>
              </a:lnSpc>
            </a:pPr>
            <a:r>
              <a:rPr lang="en-US" altLang="zh-CN" sz="2600" dirty="0">
                <a:latin typeface="楷体_GB2312" pitchFamily="49" charset="-122"/>
                <a:ea typeface="楷体_GB2312" pitchFamily="49" charset="-122"/>
                <a:cs typeface="Times New Roman" panose="02020603050405020304" pitchFamily="18" charset="0"/>
              </a:rPr>
              <a:t>   </a:t>
            </a:r>
            <a:r>
              <a:rPr lang="en-US" altLang="zh-CN" sz="2600" dirty="0" smtClean="0">
                <a:latin typeface="楷体_GB2312" pitchFamily="49" charset="-122"/>
                <a:ea typeface="楷体_GB2312" pitchFamily="49" charset="-122"/>
                <a:cs typeface="Times New Roman" panose="02020603050405020304" pitchFamily="18" charset="0"/>
              </a:rPr>
              <a:t>    </a:t>
            </a:r>
            <a:r>
              <a:rPr lang="en-US" altLang="zh-CN" sz="2600" dirty="0" smtClean="0">
                <a:latin typeface="Times New Roman" panose="02020603050405020304" pitchFamily="18" charset="0"/>
                <a:ea typeface="楷体_GB2312" pitchFamily="49" charset="-122"/>
                <a:cs typeface="Times New Roman" panose="02020603050405020304" pitchFamily="18" charset="0"/>
              </a:rPr>
              <a:t>Reading </a:t>
            </a:r>
            <a:r>
              <a:rPr lang="en-US" altLang="zh-CN" sz="2600" dirty="0">
                <a:latin typeface="Times New Roman" panose="02020603050405020304" pitchFamily="18" charset="0"/>
                <a:ea typeface="楷体_GB2312" pitchFamily="49" charset="-122"/>
                <a:cs typeface="Times New Roman" panose="02020603050405020304" pitchFamily="18" charset="0"/>
              </a:rPr>
              <a:t>more </a:t>
            </a:r>
            <a:r>
              <a:rPr lang="zh-CN" altLang="en-US" sz="2600" dirty="0">
                <a:latin typeface="楷体_GB2312" pitchFamily="49" charset="-122"/>
                <a:ea typeface="楷体_GB2312" pitchFamily="49" charset="-122"/>
              </a:rPr>
              <a:t>部分短文的词汇及阅读、理解。</a:t>
            </a:r>
            <a:endParaRPr lang="zh-CN" altLang="en-US" sz="2600" dirty="0">
              <a:latin typeface="楷体_GB2312" pitchFamily="49" charset="-122"/>
              <a:ea typeface="楷体_GB2312" pitchFamily="49" charset="-122"/>
            </a:endParaRPr>
          </a:p>
          <a:p>
            <a:pPr>
              <a:lnSpc>
                <a:spcPct val="150000"/>
              </a:lnSpc>
            </a:pPr>
            <a:r>
              <a:rPr lang="en-US" altLang="zh-CN" sz="2600" dirty="0">
                <a:latin typeface="Times New Roman" panose="02020603050405020304" pitchFamily="18" charset="0"/>
                <a:ea typeface="楷体_GB2312" pitchFamily="49" charset="-122"/>
              </a:rPr>
              <a:t>        2</a:t>
            </a:r>
            <a:r>
              <a:rPr lang="en-US" altLang="zh-CN" sz="2600" dirty="0" smtClean="0">
                <a:latin typeface="楷体_GB2312" pitchFamily="49" charset="-122"/>
                <a:ea typeface="楷体_GB2312" pitchFamily="49" charset="-122"/>
              </a:rPr>
              <a:t>. </a:t>
            </a:r>
            <a:r>
              <a:rPr lang="zh-CN" altLang="en-US" sz="2600" dirty="0" smtClean="0">
                <a:latin typeface="楷体_GB2312" pitchFamily="49" charset="-122"/>
                <a:ea typeface="楷体_GB2312" pitchFamily="49" charset="-122"/>
              </a:rPr>
              <a:t>难点</a:t>
            </a:r>
            <a:endParaRPr lang="zh-CN" altLang="en-US" sz="2600" dirty="0">
              <a:latin typeface="Times New Roman" panose="02020603050405020304" pitchFamily="18" charset="0"/>
              <a:ea typeface="楷体_GB2312" pitchFamily="49" charset="-122"/>
            </a:endParaRPr>
          </a:p>
          <a:p>
            <a:pPr>
              <a:lnSpc>
                <a:spcPct val="150000"/>
              </a:lnSpc>
            </a:pPr>
            <a:r>
              <a:rPr lang="zh-CN" altLang="en-US" sz="2600" dirty="0">
                <a:latin typeface="Times New Roman" panose="02020603050405020304" pitchFamily="18" charset="0"/>
                <a:ea typeface="楷体_GB2312" pitchFamily="49" charset="-122"/>
              </a:rPr>
              <a:t>       </a:t>
            </a:r>
            <a:r>
              <a:rPr lang="zh-CN" altLang="en-US" sz="2600" dirty="0" smtClean="0">
                <a:latin typeface="Times New Roman" panose="02020603050405020304" pitchFamily="18" charset="0"/>
                <a:ea typeface="楷体_GB2312" pitchFamily="49" charset="-122"/>
              </a:rPr>
              <a:t>  描写</a:t>
            </a:r>
            <a:r>
              <a:rPr lang="zh-CN" altLang="en-US" sz="2600" dirty="0">
                <a:latin typeface="Times New Roman" panose="02020603050405020304" pitchFamily="18" charset="0"/>
                <a:ea typeface="楷体_GB2312" pitchFamily="49" charset="-122"/>
              </a:rPr>
              <a:t>朋友或他人的服装和体貌特征。</a:t>
            </a:r>
            <a:endParaRPr lang="zh-CN" altLang="en-US" sz="2600" dirty="0">
              <a:latin typeface="Times New Roman" panose="02020603050405020304" pitchFamily="18" charset="0"/>
              <a:ea typeface="楷体_GB2312" pitchFamily="49" charset="-122"/>
            </a:endParaRPr>
          </a:p>
          <a:p>
            <a:pPr>
              <a:lnSpc>
                <a:spcPct val="150000"/>
              </a:lnSpc>
            </a:pPr>
            <a:r>
              <a:rPr lang="zh-CN" altLang="en-US" sz="2600" dirty="0">
                <a:latin typeface="楷体_GB2312" pitchFamily="49" charset="-122"/>
                <a:ea typeface="楷体_GB2312" pitchFamily="49" charset="-122"/>
              </a:rPr>
              <a:t>    </a:t>
            </a:r>
            <a:r>
              <a:rPr lang="zh-CN" altLang="en-US" sz="2600" dirty="0" smtClean="0">
                <a:latin typeface="楷体_GB2312" pitchFamily="49" charset="-122"/>
                <a:ea typeface="楷体_GB2312" pitchFamily="49" charset="-122"/>
              </a:rPr>
              <a:t>   元音</a:t>
            </a:r>
            <a:r>
              <a:rPr lang="zh-CN" altLang="en-US" sz="2600" dirty="0">
                <a:latin typeface="楷体_GB2312" pitchFamily="49" charset="-122"/>
                <a:ea typeface="楷体_GB2312" pitchFamily="49" charset="-122"/>
              </a:rPr>
              <a:t>字母及组合在单词中的</a:t>
            </a:r>
            <a:r>
              <a:rPr lang="zh-CN" altLang="en-US" sz="2600" dirty="0" smtClean="0">
                <a:latin typeface="楷体_GB2312" pitchFamily="49" charset="-122"/>
                <a:ea typeface="楷体_GB2312" pitchFamily="49" charset="-122"/>
              </a:rPr>
              <a:t>发音。</a:t>
            </a:r>
            <a:endParaRPr lang="en-US" altLang="zh-CN" sz="2600" dirty="0">
              <a:latin typeface="楷体_GB2312" pitchFamily="49" charset="-122"/>
              <a:ea typeface="楷体_GB2312" pitchFamily="49" charset="-122"/>
            </a:endParaRPr>
          </a:p>
        </p:txBody>
      </p:sp>
    </p:spTree>
  </p:cSld>
  <p:clrMapOvr>
    <a:masterClrMapping/>
  </p:clrMapOvr>
  <p:transition spd="med"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9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9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9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9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3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5" dur="500"/>
                                        <p:tgtEl>
                                          <p:spTgt spid="9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6" fill="hold">
                      <p:stCondLst>
                        <p:cond delay="indefinite"/>
                      </p:stCondLst>
                      <p:childTnLst>
                        <p:par>
                          <p:cTn id="27" fill="hold">
                            <p:stCondLst>
                              <p:cond delay="0"/>
                            </p:stCondLst>
                            <p:childTnLst>
                              <p:par>
                                <p:cTn id="28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0" dur="500"/>
                                        <p:tgtEl>
                                          <p:spTgt spid="9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1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3" dur="500"/>
                                        <p:tgtEl>
                                          <p:spTgt spid="9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4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6" dur="500"/>
                                        <p:tgtEl>
                                          <p:spTgt spid="9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tags/tag1.xml><?xml version="1.0" encoding="utf-8"?>
<p:tagLst xmlns:p="http://schemas.openxmlformats.org/presentationml/2006/main">
  <p:tag name="KSO_WM_SLIDE_MODEL_TYPE" val="cover"/>
</p:tagLst>
</file>

<file path=ppt/theme/theme1.xml><?xml version="1.0" encoding="utf-8"?>
<a:theme xmlns:a="http://schemas.openxmlformats.org/drawingml/2006/main" name="Office 主题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主题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193</Words>
  <Application>WPS 演示</Application>
  <PresentationFormat>全屏显示(4:3)</PresentationFormat>
  <Paragraphs>14</Paragraphs>
  <Slides>2</Slides>
  <Notes>0</Notes>
  <HiddenSlides>0</HiddenSlides>
  <MMClips>0</MMClips>
  <ScaleCrop>false</ScaleCrop>
  <HeadingPairs>
    <vt:vector size="6" baseType="variant">
      <vt:variant>
        <vt:lpstr>已用的字体</vt:lpstr>
      </vt:variant>
      <vt:variant>
        <vt:i4>11</vt:i4>
      </vt:variant>
      <vt:variant>
        <vt:lpstr>主题</vt:lpstr>
      </vt:variant>
      <vt:variant>
        <vt:i4>1</vt:i4>
      </vt:variant>
      <vt:variant>
        <vt:lpstr>幻灯片标题</vt:lpstr>
      </vt:variant>
      <vt:variant>
        <vt:i4>2</vt:i4>
      </vt:variant>
    </vt:vector>
  </HeadingPairs>
  <TitlesOfParts>
    <vt:vector size="14" baseType="lpstr">
      <vt:lpstr>Arial</vt:lpstr>
      <vt:lpstr>宋体</vt:lpstr>
      <vt:lpstr>Wingdings</vt:lpstr>
      <vt:lpstr>Calibri</vt:lpstr>
      <vt:lpstr>黑体</vt:lpstr>
      <vt:lpstr>楷体_GB2312</vt:lpstr>
      <vt:lpstr>新宋体</vt:lpstr>
      <vt:lpstr>楷体_GB2312</vt:lpstr>
      <vt:lpstr>Times New Roman</vt:lpstr>
      <vt:lpstr>微软雅黑</vt:lpstr>
      <vt:lpstr>Arial Unicode MS</vt:lpstr>
      <vt:lpstr>Office 主题</vt:lpstr>
      <vt:lpstr>PowerPoint 演示文稿</vt:lpstr>
      <vt:lpstr>PowerPoint 演示文稿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幻灯片 1</dc:title>
  <dc:creator/>
  <cp:lastModifiedBy>Administrator</cp:lastModifiedBy>
  <cp:revision>180</cp:revision>
  <dcterms:created xsi:type="dcterms:W3CDTF">2019-09-02T01:50:45Z</dcterms:created>
  <dcterms:modified xsi:type="dcterms:W3CDTF">2019-09-02T01:51:28Z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KSOProductBuildVer">
    <vt:lpwstr>2052-11.1.0.8976</vt:lpwstr>
  </property>
</Properties>
</file>